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750" r:id="rId2"/>
    <p:sldId id="748" r:id="rId3"/>
    <p:sldId id="74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FBC1E7-1B73-4E24-B3E3-B068BD1B6690}" v="3" dt="2024-02-22T14:09:27.0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son Taylor" userId="9f6977f3-82b6-47fa-b44c-6a1d7bd44aa4" providerId="ADAL" clId="{DAFBC1E7-1B73-4E24-B3E3-B068BD1B6690}"/>
    <pc:docChg chg="addSld delSld modSld">
      <pc:chgData name="Jason Taylor" userId="9f6977f3-82b6-47fa-b44c-6a1d7bd44aa4" providerId="ADAL" clId="{DAFBC1E7-1B73-4E24-B3E3-B068BD1B6690}" dt="2024-02-22T14:09:04.303" v="1" actId="2696"/>
      <pc:docMkLst>
        <pc:docMk/>
      </pc:docMkLst>
      <pc:sldChg chg="del">
        <pc:chgData name="Jason Taylor" userId="9f6977f3-82b6-47fa-b44c-6a1d7bd44aa4" providerId="ADAL" clId="{DAFBC1E7-1B73-4E24-B3E3-B068BD1B6690}" dt="2024-02-22T14:09:04.303" v="1" actId="2696"/>
        <pc:sldMkLst>
          <pc:docMk/>
          <pc:sldMk cId="1989079027" sldId="256"/>
        </pc:sldMkLst>
      </pc:sldChg>
      <pc:sldChg chg="add">
        <pc:chgData name="Jason Taylor" userId="9f6977f3-82b6-47fa-b44c-6a1d7bd44aa4" providerId="ADAL" clId="{DAFBC1E7-1B73-4E24-B3E3-B068BD1B6690}" dt="2024-02-22T14:08:59.948" v="0"/>
        <pc:sldMkLst>
          <pc:docMk/>
          <pc:sldMk cId="1811872255" sldId="75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84025-28F4-4094-9CC9-12926E8A520A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A5E83-83FF-477A-83D6-EC86C9380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4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9AD2E3-1F62-4A90-BCC3-AF74871C61E1}" type="slidenum">
              <a:rPr lang="en-CA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57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9AD2E3-1F62-4A90-BCC3-AF74871C61E1}" type="slidenum">
              <a:rPr lang="en-CA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322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9AD2E3-1F62-4A90-BCC3-AF74871C61E1}" type="slidenum">
              <a:rPr lang="en-CA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475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A9EF8-01A8-DAB1-E8C1-F8E26AB211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EFC39-2793-C468-2163-10850B2117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011A5-BD6F-F5E1-F49A-F81AF70A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8DD37-A774-4580-9659-6DD8F87693C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1281-C5D4-7CDE-6961-323CC36F0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BB84D-2924-C624-EAED-AA7FE379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5907D-7DEC-4B31-862B-BB91B2EF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1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2FE9B-FDAD-1570-5BCC-F206A0B53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249B87-0C87-2A01-482F-5356D12761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83A66-8B39-6A80-7CFC-90C608F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8DD37-A774-4580-9659-6DD8F87693C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CC60A-34F6-305B-F9B7-67483C0D4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67CE8-E67D-8ADD-0D6C-C29E26C52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5907D-7DEC-4B31-862B-BB91B2EF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02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99B635-60E0-4447-ED65-1C4B64FA9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19BCDA-A3D7-46A5-9BFA-38CB404EC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E25AE-CE96-8FBD-DF5A-CE713152F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8DD37-A774-4580-9659-6DD8F87693C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549DBE-BDE1-30F4-E9BD-6B2479E2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6A1093-6D97-0DDB-ABDA-67752F929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5907D-7DEC-4B31-862B-BB91B2EF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85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FF3CB-9B8B-F0F8-EAC3-0867AB0D8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4E19C-7460-6347-4D64-E771D6164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5DDB5-1A72-78C2-D469-BF76D2A9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8DD37-A774-4580-9659-6DD8F87693C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66FF1-4714-6A2B-57A8-DF219400E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3B06A-C07C-DCED-90C8-ECADB2236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5907D-7DEC-4B31-862B-BB91B2EF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4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98318-EB88-C10C-9630-E8FAAA8D5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EF8BF-8F9F-42E2-4A3D-83A3C7F09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B0D27-66FF-EF01-BF92-012302D95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8DD37-A774-4580-9659-6DD8F87693C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BF4E6-68BC-2CF4-6CC9-B438A5048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474043-69BF-8E3D-2C84-D4E79A3FB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5907D-7DEC-4B31-862B-BB91B2EF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03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D4716-C2FB-EC9A-4BCF-CD39602C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A9F98-AC91-0111-FFC3-BD4388C3C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4B56C-7AD6-2295-DB62-E0015C71E4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4A3588-C9A8-5617-B487-8C34C2155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8DD37-A774-4580-9659-6DD8F87693C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E401A8-C217-83F3-DEA1-F9300640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129E1-6F5C-6037-7D4C-172CD76E9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5907D-7DEC-4B31-862B-BB91B2EF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28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65A4F-3036-493F-A862-821783C76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36048-615D-0A29-73E5-81150E3B7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556F28-A153-D5C2-0D31-6BEE504DB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CE163-AC8A-5A68-6DD7-0AB52AB3E0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E0805B-E345-80AF-4436-8890A1699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FEA8DD-4B00-410C-FFC5-CE66E2E6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8DD37-A774-4580-9659-6DD8F87693C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B2B163-BBD2-1C90-A546-2B1E4E77A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1780A4-4239-E174-D2E2-22D7BA1F8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5907D-7DEC-4B31-862B-BB91B2EF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6CBCD-AECA-60FD-D890-844BDC779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EB960-3D1A-AAE9-D1FF-1E1A5892B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8DD37-A774-4580-9659-6DD8F87693C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04DAD-4EAF-E7FE-85FC-73EF331B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425FE-1452-46F6-CD78-5765781B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5907D-7DEC-4B31-862B-BB91B2EF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0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C3C7F8-3F31-D760-3717-7EB0C66C6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8DD37-A774-4580-9659-6DD8F87693C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D31B9F-678D-3CC5-246C-4BBC539B1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980B2-2DC4-9A84-7C92-052D9A6A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5907D-7DEC-4B31-862B-BB91B2EF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5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28807-5866-AA23-F724-9512C2AB9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B5D96-7246-D53D-240B-2C52766E9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32D65B-EB20-06B9-F6C6-62A5FEBD4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8F3B7-370C-A7FA-5B22-731D4BA44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8DD37-A774-4580-9659-6DD8F87693C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0E0C-982E-CAD6-A744-ED69635DE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5AA84-269D-27E8-B317-185211773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5907D-7DEC-4B31-862B-BB91B2EF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8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568C2-8600-6413-EB5B-CAEC2CE3F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F8775-3916-A552-153B-3A5D2CF01B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A374D-E73A-4101-E296-BDEF1FB1C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23BA5-483B-8A0D-CDF3-88863E8D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8DD37-A774-4580-9659-6DD8F87693C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60202-20CB-9A48-33DD-44D37B87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F27C38-E6C8-70E9-94BC-B57569C74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E5907D-7DEC-4B31-862B-BB91B2EF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72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39047E-5832-5373-F893-2326E670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FE450-DF94-6BDB-EA14-6D56B880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F53BC-6244-32D2-A5DF-0EE449E536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8DD37-A774-4580-9659-6DD8F87693CF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23062-8B2D-32AE-828D-BA7D5D813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AE53F-666C-76A7-01CB-47561655F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E5907D-7DEC-4B31-862B-BB91B2EF5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2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24000" y="673326"/>
            <a:ext cx="9144000" cy="112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0" y="0"/>
            <a:ext cx="9144000" cy="757204"/>
          </a:xfrm>
          <a:prstGeom prst="rect">
            <a:avLst/>
          </a:prstGeom>
          <a:solidFill>
            <a:srgbClr val="CB017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6AD1AF-0EE1-4E8A-B2A3-47088415CDC1}"/>
              </a:ext>
            </a:extLst>
          </p:cNvPr>
          <p:cNvSpPr/>
          <p:nvPr/>
        </p:nvSpPr>
        <p:spPr>
          <a:xfrm>
            <a:off x="1750575" y="1130572"/>
            <a:ext cx="578819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58220"/>
              </a:buClr>
              <a:defRPr/>
            </a:pPr>
            <a:r>
              <a:rPr lang="en-CA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TABLES</a:t>
            </a:r>
          </a:p>
          <a:p>
            <a:pPr marL="285750" indent="-285750">
              <a:buClr>
                <a:srgbClr val="F58220"/>
              </a:buClr>
              <a:buFont typeface="Wingdings" panose="05000000000000000000" pitchFamily="2" charset="2"/>
              <a:buChar char="ü"/>
              <a:defRPr/>
            </a:pPr>
            <a:r>
              <a:rPr lang="en-CA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Price points together and ascending front to back. </a:t>
            </a:r>
          </a:p>
          <a:p>
            <a:pPr marL="285750" indent="-285750">
              <a:buClr>
                <a:srgbClr val="F58220"/>
              </a:buClr>
              <a:buFont typeface="Wingdings" panose="05000000000000000000" pitchFamily="2" charset="2"/>
              <a:buChar char="ü"/>
              <a:defRPr/>
            </a:pPr>
            <a:r>
              <a:rPr lang="en-CA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Color blocked and striped</a:t>
            </a:r>
          </a:p>
          <a:p>
            <a:pPr marL="285750" indent="-285750">
              <a:buClr>
                <a:srgbClr val="F58220"/>
              </a:buClr>
              <a:buFont typeface="Wingdings" panose="05000000000000000000" pitchFamily="2" charset="2"/>
              <a:buChar char="ü"/>
              <a:defRPr/>
            </a:pPr>
            <a:r>
              <a:rPr lang="en-CA" sz="1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Signed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667E9F7-F47A-F61B-64D6-691880169A75}"/>
              </a:ext>
            </a:extLst>
          </p:cNvPr>
          <p:cNvSpPr txBox="1">
            <a:spLocks/>
          </p:cNvSpPr>
          <p:nvPr/>
        </p:nvSpPr>
        <p:spPr bwMode="auto">
          <a:xfrm>
            <a:off x="2034747" y="228481"/>
            <a:ext cx="6565941" cy="5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CA" sz="2800">
                <a:solidFill>
                  <a:schemeClr val="bg1"/>
                </a:solidFill>
                <a:latin typeface="+mj-lt"/>
              </a:rPr>
              <a:t>MERCHANDISING BEST PRACTICES</a:t>
            </a:r>
            <a:endParaRPr lang="en-CA" sz="1400" baseline="1000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BB4E17-A1BB-CC8C-2E0F-8869E33D1EB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8426" y="140680"/>
            <a:ext cx="1329313" cy="10092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E6B745-51C0-8266-9017-2A97B18898BA}"/>
              </a:ext>
            </a:extLst>
          </p:cNvPr>
          <p:cNvSpPr txBox="1"/>
          <p:nvPr/>
        </p:nvSpPr>
        <p:spPr>
          <a:xfrm>
            <a:off x="8818450" y="6438486"/>
            <a:ext cx="1569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fernlea.com/Rio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F0C6D4-82BA-B778-2B10-A776FE523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292" y="1370075"/>
            <a:ext cx="3780307" cy="5039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63041-D9E1-965F-92C0-4711EFC196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335"/>
          <a:stretch/>
        </p:blipFill>
        <p:spPr>
          <a:xfrm>
            <a:off x="2389708" y="2269898"/>
            <a:ext cx="3706362" cy="418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72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24000" y="673326"/>
            <a:ext cx="9144000" cy="112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0" y="0"/>
            <a:ext cx="9144000" cy="757204"/>
          </a:xfrm>
          <a:prstGeom prst="rect">
            <a:avLst/>
          </a:prstGeom>
          <a:solidFill>
            <a:srgbClr val="CB017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8DF8CB-984C-4098-B62C-24F6AF3B6385}"/>
              </a:ext>
            </a:extLst>
          </p:cNvPr>
          <p:cNvSpPr/>
          <p:nvPr/>
        </p:nvSpPr>
        <p:spPr>
          <a:xfrm>
            <a:off x="2154000" y="1289851"/>
            <a:ext cx="33650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/>
              <a:t>Mixed items, no pricing, messy display</a:t>
            </a:r>
          </a:p>
        </p:txBody>
      </p:sp>
      <p:pic>
        <p:nvPicPr>
          <p:cNvPr id="3" name="Picture 2" descr="A plant in a garden&#10;&#10;Description generated with very high confidence">
            <a:extLst>
              <a:ext uri="{FF2B5EF4-FFF2-40B4-BE49-F238E27FC236}">
                <a16:creationId xmlns:a16="http://schemas.microsoft.com/office/drawing/2014/main" id="{306D53A2-4BCE-4CA4-8C6C-847C8D7D88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1071" y="1801922"/>
            <a:ext cx="4191750" cy="4554815"/>
          </a:xfrm>
          <a:prstGeom prst="rect">
            <a:avLst/>
          </a:prstGeom>
        </p:spPr>
      </p:pic>
      <p:pic>
        <p:nvPicPr>
          <p:cNvPr id="5" name="Picture 4" descr="A store filled with lots of produce&#10;&#10;Description generated with very high confidence">
            <a:extLst>
              <a:ext uri="{FF2B5EF4-FFF2-40B4-BE49-F238E27FC236}">
                <a16:creationId xmlns:a16="http://schemas.microsoft.com/office/drawing/2014/main" id="{BF869A71-F290-4A94-A781-CEC1D84F57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4125" y="1912406"/>
            <a:ext cx="4191750" cy="44479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D91486A-C658-4B34-9D6B-C31817BC169A}"/>
              </a:ext>
            </a:extLst>
          </p:cNvPr>
          <p:cNvSpPr/>
          <p:nvPr/>
        </p:nvSpPr>
        <p:spPr>
          <a:xfrm>
            <a:off x="6143149" y="1238434"/>
            <a:ext cx="442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Items not condensed, shrink wrap should be completely removed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38460CB0-203F-73C9-6ED6-7B0408F1B27C}"/>
              </a:ext>
            </a:extLst>
          </p:cNvPr>
          <p:cNvSpPr txBox="1">
            <a:spLocks/>
          </p:cNvSpPr>
          <p:nvPr/>
        </p:nvSpPr>
        <p:spPr bwMode="auto">
          <a:xfrm>
            <a:off x="2034747" y="228481"/>
            <a:ext cx="6565941" cy="5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CA" sz="2800">
                <a:solidFill>
                  <a:schemeClr val="bg1"/>
                </a:solidFill>
                <a:latin typeface="+mj-lt"/>
              </a:rPr>
              <a:t>MERCHANDISING BEST PRACTICES</a:t>
            </a:r>
            <a:endParaRPr lang="en-CA" sz="1400" baseline="1000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A5BBC0-28F3-FA59-3D0F-423F39B5359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8426" y="140680"/>
            <a:ext cx="1329313" cy="10092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E3DCFA-0561-FB57-35AD-25A6A7D96F41}"/>
              </a:ext>
            </a:extLst>
          </p:cNvPr>
          <p:cNvSpPr txBox="1"/>
          <p:nvPr/>
        </p:nvSpPr>
        <p:spPr>
          <a:xfrm>
            <a:off x="8818450" y="6438486"/>
            <a:ext cx="1569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fernlea.com/Rio</a:t>
            </a:r>
          </a:p>
        </p:txBody>
      </p:sp>
    </p:spTree>
    <p:extLst>
      <p:ext uri="{BB962C8B-B14F-4D97-AF65-F5344CB8AC3E}">
        <p14:creationId xmlns:p14="http://schemas.microsoft.com/office/powerpoint/2010/main" val="424498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524000" y="673326"/>
            <a:ext cx="9144000" cy="1127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0" y="0"/>
            <a:ext cx="9144000" cy="757204"/>
          </a:xfrm>
          <a:prstGeom prst="rect">
            <a:avLst/>
          </a:prstGeom>
          <a:solidFill>
            <a:srgbClr val="CB017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8DF8CB-984C-4098-B62C-24F6AF3B6385}"/>
              </a:ext>
            </a:extLst>
          </p:cNvPr>
          <p:cNvSpPr/>
          <p:nvPr/>
        </p:nvSpPr>
        <p:spPr>
          <a:xfrm>
            <a:off x="1668000" y="897073"/>
            <a:ext cx="1178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Shoppable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249791F-F6CD-4FB0-AB62-E90CFBAB878E}"/>
              </a:ext>
            </a:extLst>
          </p:cNvPr>
          <p:cNvSpPr txBox="1">
            <a:spLocks/>
          </p:cNvSpPr>
          <p:nvPr/>
        </p:nvSpPr>
        <p:spPr bwMode="auto">
          <a:xfrm>
            <a:off x="2034747" y="228481"/>
            <a:ext cx="6565941" cy="5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chemeClr val="accent1"/>
              </a:buClr>
              <a:buSzPct val="76000"/>
            </a:pPr>
            <a:r>
              <a:rPr lang="en-CA" sz="2800">
                <a:solidFill>
                  <a:schemeClr val="bg1"/>
                </a:solidFill>
                <a:latin typeface="+mj-lt"/>
              </a:rPr>
              <a:t>MERCHANDISING BEST PRACTICES</a:t>
            </a:r>
            <a:endParaRPr lang="en-CA" sz="1400" baseline="1000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8412B-0E30-A4AE-B5C5-A98B20837A0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8426" y="140680"/>
            <a:ext cx="1329313" cy="10092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0842DC-0722-F7B3-1D57-9CF2E64F46C9}"/>
              </a:ext>
            </a:extLst>
          </p:cNvPr>
          <p:cNvSpPr txBox="1"/>
          <p:nvPr/>
        </p:nvSpPr>
        <p:spPr>
          <a:xfrm>
            <a:off x="8818450" y="6438486"/>
            <a:ext cx="15692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fernlea.com/Rio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2330A7-0A3F-2735-8803-3DBCB3EA18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842"/>
          <a:stretch/>
        </p:blipFill>
        <p:spPr>
          <a:xfrm>
            <a:off x="1802564" y="1429305"/>
            <a:ext cx="3969437" cy="5009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08FFC-9E7E-0812-98E0-B17F04AF0B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060" y="1409620"/>
            <a:ext cx="3785940" cy="504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23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61</Words>
  <Application>Microsoft Office PowerPoint</Application>
  <PresentationFormat>Widescreen</PresentationFormat>
  <Paragraphs>16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Taylor</dc:creator>
  <cp:lastModifiedBy>Jason Taylor</cp:lastModifiedBy>
  <cp:revision>1</cp:revision>
  <dcterms:created xsi:type="dcterms:W3CDTF">2024-02-22T14:08:08Z</dcterms:created>
  <dcterms:modified xsi:type="dcterms:W3CDTF">2024-02-22T14:09:30Z</dcterms:modified>
</cp:coreProperties>
</file>