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638" r:id="rId2"/>
    <p:sldId id="1034" r:id="rId3"/>
    <p:sldId id="741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916BF8-ED5D-4115-AD32-416074CE9E07}" v="4" dt="2024-02-22T14:05:04.8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notesMaster" Target="notesMasters/notesMaster1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son Taylor" userId="9f6977f3-82b6-47fa-b44c-6a1d7bd44aa4" providerId="ADAL" clId="{C1916BF8-ED5D-4115-AD32-416074CE9E07}"/>
    <pc:docChg chg="undo custSel addSld delSld modSld">
      <pc:chgData name="Jason Taylor" userId="9f6977f3-82b6-47fa-b44c-6a1d7bd44aa4" providerId="ADAL" clId="{C1916BF8-ED5D-4115-AD32-416074CE9E07}" dt="2024-02-22T14:08:56.411" v="22" actId="2696"/>
      <pc:docMkLst>
        <pc:docMk/>
      </pc:docMkLst>
      <pc:sldChg chg="del">
        <pc:chgData name="Jason Taylor" userId="9f6977f3-82b6-47fa-b44c-6a1d7bd44aa4" providerId="ADAL" clId="{C1916BF8-ED5D-4115-AD32-416074CE9E07}" dt="2024-02-22T13:17:30.539" v="1" actId="47"/>
        <pc:sldMkLst>
          <pc:docMk/>
          <pc:sldMk cId="2093348662" sldId="256"/>
        </pc:sldMkLst>
      </pc:sldChg>
      <pc:sldChg chg="add del modTransition">
        <pc:chgData name="Jason Taylor" userId="9f6977f3-82b6-47fa-b44c-6a1d7bd44aa4" providerId="ADAL" clId="{C1916BF8-ED5D-4115-AD32-416074CE9E07}" dt="2024-02-22T14:00:44.132" v="20" actId="2696"/>
        <pc:sldMkLst>
          <pc:docMk/>
          <pc:sldMk cId="1593687349" sldId="638"/>
        </pc:sldMkLst>
      </pc:sldChg>
      <pc:sldChg chg="add del modTransition">
        <pc:chgData name="Jason Taylor" userId="9f6977f3-82b6-47fa-b44c-6a1d7bd44aa4" providerId="ADAL" clId="{C1916BF8-ED5D-4115-AD32-416074CE9E07}" dt="2024-02-22T13:36:22.558" v="6" actId="2696"/>
        <pc:sldMkLst>
          <pc:docMk/>
          <pc:sldMk cId="363637428" sldId="655"/>
        </pc:sldMkLst>
      </pc:sldChg>
      <pc:sldChg chg="add del modTransition">
        <pc:chgData name="Jason Taylor" userId="9f6977f3-82b6-47fa-b44c-6a1d7bd44aa4" providerId="ADAL" clId="{C1916BF8-ED5D-4115-AD32-416074CE9E07}" dt="2024-02-22T13:36:41.966" v="9" actId="2696"/>
        <pc:sldMkLst>
          <pc:docMk/>
          <pc:sldMk cId="1312198011" sldId="656"/>
        </pc:sldMkLst>
      </pc:sldChg>
      <pc:sldChg chg="add del modTransition">
        <pc:chgData name="Jason Taylor" userId="9f6977f3-82b6-47fa-b44c-6a1d7bd44aa4" providerId="ADAL" clId="{C1916BF8-ED5D-4115-AD32-416074CE9E07}" dt="2024-02-22T13:49:18.522" v="12" actId="47"/>
        <pc:sldMkLst>
          <pc:docMk/>
          <pc:sldMk cId="2373060053" sldId="739"/>
        </pc:sldMkLst>
      </pc:sldChg>
      <pc:sldChg chg="addSp delSp add mod modTransition">
        <pc:chgData name="Jason Taylor" userId="9f6977f3-82b6-47fa-b44c-6a1d7bd44aa4" providerId="ADAL" clId="{C1916BF8-ED5D-4115-AD32-416074CE9E07}" dt="2024-02-22T13:57:40.171" v="15" actId="478"/>
        <pc:sldMkLst>
          <pc:docMk/>
          <pc:sldMk cId="1927338769" sldId="741"/>
        </pc:sldMkLst>
        <pc:picChg chg="add del">
          <ac:chgData name="Jason Taylor" userId="9f6977f3-82b6-47fa-b44c-6a1d7bd44aa4" providerId="ADAL" clId="{C1916BF8-ED5D-4115-AD32-416074CE9E07}" dt="2024-02-22T13:57:40.171" v="15" actId="478"/>
          <ac:picMkLst>
            <pc:docMk/>
            <pc:sldMk cId="1927338769" sldId="741"/>
            <ac:picMk id="4" creationId="{82D6C180-99A5-F130-2D3A-3B3F6CC741B5}"/>
          </ac:picMkLst>
        </pc:picChg>
      </pc:sldChg>
      <pc:sldChg chg="addSp delSp add del mod modTransition">
        <pc:chgData name="Jason Taylor" userId="9f6977f3-82b6-47fa-b44c-6a1d7bd44aa4" providerId="ADAL" clId="{C1916BF8-ED5D-4115-AD32-416074CE9E07}" dt="2024-02-22T14:03:39.130" v="21" actId="2696"/>
        <pc:sldMkLst>
          <pc:docMk/>
          <pc:sldMk cId="3657723613" sldId="747"/>
        </pc:sldMkLst>
        <pc:picChg chg="add del">
          <ac:chgData name="Jason Taylor" userId="9f6977f3-82b6-47fa-b44c-6a1d7bd44aa4" providerId="ADAL" clId="{C1916BF8-ED5D-4115-AD32-416074CE9E07}" dt="2024-02-22T13:57:41.320" v="16" actId="478"/>
          <ac:picMkLst>
            <pc:docMk/>
            <pc:sldMk cId="3657723613" sldId="747"/>
            <ac:picMk id="3" creationId="{EFD8412B-0E30-A4AE-B5C5-A98B20837A07}"/>
          </ac:picMkLst>
        </pc:picChg>
      </pc:sldChg>
      <pc:sldChg chg="add del modTransition">
        <pc:chgData name="Jason Taylor" userId="9f6977f3-82b6-47fa-b44c-6a1d7bd44aa4" providerId="ADAL" clId="{C1916BF8-ED5D-4115-AD32-416074CE9E07}" dt="2024-02-22T13:36:48.627" v="11" actId="2696"/>
        <pc:sldMkLst>
          <pc:docMk/>
          <pc:sldMk cId="4244980214" sldId="748"/>
        </pc:sldMkLst>
      </pc:sldChg>
      <pc:sldChg chg="add del modTransition">
        <pc:chgData name="Jason Taylor" userId="9f6977f3-82b6-47fa-b44c-6a1d7bd44aa4" providerId="ADAL" clId="{C1916BF8-ED5D-4115-AD32-416074CE9E07}" dt="2024-02-22T14:08:56.411" v="22" actId="2696"/>
        <pc:sldMkLst>
          <pc:docMk/>
          <pc:sldMk cId="1811872255" sldId="750"/>
        </pc:sldMkLst>
      </pc:sldChg>
      <pc:sldChg chg="add del modTransition">
        <pc:chgData name="Jason Taylor" userId="9f6977f3-82b6-47fa-b44c-6a1d7bd44aa4" providerId="ADAL" clId="{C1916BF8-ED5D-4115-AD32-416074CE9E07}" dt="2024-02-22T13:36:29.019" v="8" actId="2696"/>
        <pc:sldMkLst>
          <pc:docMk/>
          <pc:sldMk cId="2698995139" sldId="751"/>
        </pc:sldMkLst>
      </pc:sldChg>
      <pc:sldChg chg="add del modTransition">
        <pc:chgData name="Jason Taylor" userId="9f6977f3-82b6-47fa-b44c-6a1d7bd44aa4" providerId="ADAL" clId="{C1916BF8-ED5D-4115-AD32-416074CE9E07}" dt="2024-02-22T13:36:26.150" v="7" actId="2696"/>
        <pc:sldMkLst>
          <pc:docMk/>
          <pc:sldMk cId="2261700424" sldId="753"/>
        </pc:sldMkLst>
      </pc:sldChg>
      <pc:sldChg chg="add modTransition">
        <pc:chgData name="Jason Taylor" userId="9f6977f3-82b6-47fa-b44c-6a1d7bd44aa4" providerId="ADAL" clId="{C1916BF8-ED5D-4115-AD32-416074CE9E07}" dt="2024-02-22T13:17:24.357" v="0"/>
        <pc:sldMkLst>
          <pc:docMk/>
          <pc:sldMk cId="2137911562" sldId="103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CD3005-18CD-4D6A-87F7-D39ABA308E4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734441-E10A-4A45-8CBC-0097BAC08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126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CA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C9AD2E3-1F62-4A90-BCC3-AF74871C61E1}" type="slidenum">
              <a:rPr lang="en-CA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374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CA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C9AD2E3-1F62-4A90-BCC3-AF74871C61E1}" type="slidenum">
              <a:rPr lang="en-CA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894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CA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C9AD2E3-1F62-4A90-BCC3-AF74871C61E1}" type="slidenum">
              <a:rPr lang="en-CA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380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3B220-2C48-E75A-379F-5C5C83AE7E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C41A95-061A-7F4C-1A84-754BF2EBD5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94D1DD-9F84-2B69-76DE-100067B51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5B5B1-B935-4F44-853F-C1605B47D6E3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76920D-0D15-48FC-CDC6-E0A0DD13C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80A4BC-43D0-24B1-7C4B-CD66F141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D58C5-0E0A-4842-888D-593018341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101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C42CB-0075-364D-DA32-A4FC2E8DF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7AAC78-14F1-A23E-F9D2-CEF864184D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DD9F0D-353B-688A-3129-7778DE140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5B5B1-B935-4F44-853F-C1605B47D6E3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110495-A3E6-7407-3360-1DF8E3AD9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1E2C9E-26A0-9E02-F643-9CEC4EA1A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D58C5-0E0A-4842-888D-593018341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49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4E158F-513D-6897-FC9B-F3708B9A5A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CFD6F2-C41A-D69C-96EA-8C1BC54841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FEFAC-B7D2-588E-CE46-14D89922D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5B5B1-B935-4F44-853F-C1605B47D6E3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3C5B4-4023-AE4D-E26C-BB6F2C451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60AC6-B208-28F8-6634-62BBC4380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D58C5-0E0A-4842-888D-593018341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31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F6270-A368-74FA-2A3D-D7312EE47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FF326B-44D2-E030-FC46-4C97A20A84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DD32B9-0153-1699-7B93-2F0834239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5B5B1-B935-4F44-853F-C1605B47D6E3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267F7-BD04-CA76-75FD-6CD2F3700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7CC78-E138-7A63-DAB5-3FA42AF8A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D58C5-0E0A-4842-888D-593018341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933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C6E76-DF27-E6BC-D2C2-0C37B3CCB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77E453-AD2C-0B01-7A92-5B563EBD08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E3F80C-C75F-7F98-7D3B-836C5F2F9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5B5B1-B935-4F44-853F-C1605B47D6E3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76E18F-C7F3-9224-E99F-04EF3F041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E764FE-84A7-93E1-0846-1CAB66FF4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D58C5-0E0A-4842-888D-593018341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76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82D31-40D8-4291-970E-488667024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81148-FABD-F971-C828-20FD56D6C0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1709E8-129A-DA7B-D62B-5F6AF5C238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60644F-23F1-208E-CBD5-72561619F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5B5B1-B935-4F44-853F-C1605B47D6E3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440330-8CC3-A32F-E945-534BCE16D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0525FD-789B-523A-4A1F-56D3C3B74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D58C5-0E0A-4842-888D-593018341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658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9F5B6-F737-0428-F86E-124533893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99E2AA-70BD-5B8F-74F8-44BEF8B26B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FF1A4C-7B71-4F90-DEE5-914617328C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ED6B1A-6E03-8FC6-4C4F-0ED09D4292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F4CB9D-E908-A225-A55A-59A84EFEE1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619B85-197E-3818-43A9-D65B61EA6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5B5B1-B935-4F44-853F-C1605B47D6E3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EDCB32-8FFC-3D67-DF2D-884F709D5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0CFEA6-2990-40D5-DACE-162A4D882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D58C5-0E0A-4842-888D-593018341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247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73412-8AA7-CDB6-D51C-3059D1622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A16214-D5BE-3635-CB9F-A825991D5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5B5B1-B935-4F44-853F-C1605B47D6E3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A77AB3-CF15-099C-76AC-8FA8F9762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65C162-FE9F-24B1-0C0A-A217D3A61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D58C5-0E0A-4842-888D-593018341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879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F0D862-7992-4333-BCDA-FFD6CD4E4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5B5B1-B935-4F44-853F-C1605B47D6E3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5A34F1-6AA4-F14A-D206-AAEE8A6D7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085922-F4F5-39FA-2FCC-E353C83EF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D58C5-0E0A-4842-888D-593018341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085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A739B-F279-3E7B-EA77-BA2BC3F24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E3E23-5F05-1A0B-95A0-0009EC9FBD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8AC8CF-60C0-FDC2-4FD0-2282E23B13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D39F3B-C8AE-3CBE-D09D-3E9AF7009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5B5B1-B935-4F44-853F-C1605B47D6E3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EF3CA0-41F7-EBA6-E3F0-C6FFD27B2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97420-4792-C274-B94F-02B9EF994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D58C5-0E0A-4842-888D-593018341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093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66ACC-E190-025E-9362-DA0381764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820F96-773F-DB25-2879-57B3B909A6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AA9C37-417B-BE66-9087-608F8FE95D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DE40F9-798A-C814-E01E-1160D4009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5B5B1-B935-4F44-853F-C1605B47D6E3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79DF22-E3E4-1E4E-BE0D-9B05F84E3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A222A7-E621-8259-7A74-05C1C3702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D58C5-0E0A-4842-888D-593018341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157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7E7B32-35D8-37AB-D98E-8093CF693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339C20-68C7-E1B6-5D44-ABD221D931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6DF570-4237-B4E0-EF08-F5BD65D2C5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5B5B1-B935-4F44-853F-C1605B47D6E3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3268D5-DB90-3125-638C-EA6E2D1972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9AF6DE-1B33-FD25-4B0E-B63E989D2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BD58C5-0E0A-4842-888D-593018341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48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2135188" y="2241000"/>
            <a:ext cx="7885112" cy="1728000"/>
          </a:xfrm>
          <a:prstGeom prst="roundRect">
            <a:avLst/>
          </a:prstGeom>
          <a:noFill/>
          <a:ln w="28575">
            <a:solidFill>
              <a:srgbClr val="99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Subtitle 2"/>
          <p:cNvSpPr txBox="1">
            <a:spLocks/>
          </p:cNvSpPr>
          <p:nvPr/>
        </p:nvSpPr>
        <p:spPr bwMode="auto">
          <a:xfrm>
            <a:off x="1924329" y="2696057"/>
            <a:ext cx="8343343" cy="124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Clr>
                <a:srgbClr val="4F81BD"/>
              </a:buClr>
              <a:buSzPct val="76000"/>
            </a:pPr>
            <a:r>
              <a:rPr lang="en-CA" sz="4800" b="1">
                <a:solidFill>
                  <a:srgbClr val="CB0179"/>
                </a:solidFill>
                <a:latin typeface="Calibri"/>
              </a:rPr>
              <a:t>MERCHANDISING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7D017A-EA85-5015-1940-63B16B75F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505745" y="5249143"/>
            <a:ext cx="9242377" cy="161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687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Box 5"/>
          <p:cNvSpPr txBox="1">
            <a:spLocks noChangeArrowheads="1"/>
          </p:cNvSpPr>
          <p:nvPr/>
        </p:nvSpPr>
        <p:spPr bwMode="auto">
          <a:xfrm>
            <a:off x="1699716" y="2577342"/>
            <a:ext cx="3618000" cy="1580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82" tIns="50941" rIns="101882" bIns="50941"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>
              <a:buClr>
                <a:srgbClr val="CB0179"/>
              </a:buClr>
            </a:pPr>
            <a:r>
              <a:rPr lang="en-CA" sz="24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Place the Rio racks in Rio’s dedicated space.</a:t>
            </a:r>
          </a:p>
          <a:p>
            <a:pPr algn="ctr">
              <a:buClr>
                <a:srgbClr val="CB0179"/>
              </a:buClr>
            </a:pPr>
            <a:endParaRPr lang="en-CA" sz="240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buClr>
                <a:srgbClr val="CB0179"/>
              </a:buClr>
            </a:pPr>
            <a:r>
              <a:rPr lang="en-CA" sz="24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STORE WITHIN A STORE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54C14C-D4BB-ED45-41B3-A7C40732D701}"/>
              </a:ext>
            </a:extLst>
          </p:cNvPr>
          <p:cNvSpPr/>
          <p:nvPr/>
        </p:nvSpPr>
        <p:spPr>
          <a:xfrm>
            <a:off x="1524000" y="673326"/>
            <a:ext cx="9144000" cy="1127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3CF1D9-4E0C-7A10-454A-749722071883}"/>
              </a:ext>
            </a:extLst>
          </p:cNvPr>
          <p:cNvSpPr/>
          <p:nvPr/>
        </p:nvSpPr>
        <p:spPr>
          <a:xfrm>
            <a:off x="1524000" y="0"/>
            <a:ext cx="9144000" cy="757204"/>
          </a:xfrm>
          <a:prstGeom prst="rect">
            <a:avLst/>
          </a:prstGeom>
          <a:solidFill>
            <a:srgbClr val="CB017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>
              <a:solidFill>
                <a:schemeClr val="bg1"/>
              </a:solidFill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8FCB4D3-82E1-0DC2-1E67-32168C6C611A}"/>
              </a:ext>
            </a:extLst>
          </p:cNvPr>
          <p:cNvSpPr txBox="1">
            <a:spLocks/>
          </p:cNvSpPr>
          <p:nvPr/>
        </p:nvSpPr>
        <p:spPr bwMode="auto">
          <a:xfrm>
            <a:off x="2034747" y="228481"/>
            <a:ext cx="6565941" cy="5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600"/>
              </a:spcBef>
              <a:buClr>
                <a:schemeClr val="accent1"/>
              </a:buClr>
              <a:buSzPct val="76000"/>
            </a:pPr>
            <a:r>
              <a:rPr lang="en-CA" sz="2800">
                <a:solidFill>
                  <a:schemeClr val="bg1"/>
                </a:solidFill>
                <a:latin typeface="+mj-lt"/>
              </a:rPr>
              <a:t>MERCHANDISING BEST PRACTICES</a:t>
            </a:r>
            <a:endParaRPr lang="en-CA" sz="1400" baseline="10000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3D5485-495A-0A38-F399-DB3A3319FF0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8426" y="140680"/>
            <a:ext cx="1329313" cy="10092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32F4E8-D232-381E-1EF8-3E084669F9EC}"/>
              </a:ext>
            </a:extLst>
          </p:cNvPr>
          <p:cNvSpPr txBox="1"/>
          <p:nvPr/>
        </p:nvSpPr>
        <p:spPr>
          <a:xfrm>
            <a:off x="8818450" y="6438486"/>
            <a:ext cx="15692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/>
              <a:t>fernlea.com/Rio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C83619-3B67-46D1-4AA5-8AB4478F36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61" t="11041" r="5248" b="27166"/>
          <a:stretch/>
        </p:blipFill>
        <p:spPr>
          <a:xfrm>
            <a:off x="5502000" y="1472224"/>
            <a:ext cx="4695738" cy="474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911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524000" y="708788"/>
            <a:ext cx="9144000" cy="1127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24000" y="0"/>
            <a:ext cx="9144000" cy="757204"/>
          </a:xfrm>
          <a:prstGeom prst="rect">
            <a:avLst/>
          </a:prstGeom>
          <a:solidFill>
            <a:srgbClr val="CB017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>
              <a:solidFill>
                <a:prstClr val="white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0D75AB-1A21-4DD2-B701-63B9ECA36E42}"/>
              </a:ext>
            </a:extLst>
          </p:cNvPr>
          <p:cNvSpPr/>
          <p:nvPr/>
        </p:nvSpPr>
        <p:spPr>
          <a:xfrm>
            <a:off x="2745542" y="940108"/>
            <a:ext cx="15059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/>
              <a:t>Gate Placement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8F2E4DC-F973-41C8-BBCB-5EE5B8123919}"/>
              </a:ext>
            </a:extLst>
          </p:cNvPr>
          <p:cNvSpPr/>
          <p:nvPr/>
        </p:nvSpPr>
        <p:spPr>
          <a:xfrm>
            <a:off x="7275474" y="975519"/>
            <a:ext cx="16221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/>
              <a:t>Apron Placement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1267D45C-1865-44AE-C823-2F5EFEE3BE8E}"/>
              </a:ext>
            </a:extLst>
          </p:cNvPr>
          <p:cNvSpPr txBox="1">
            <a:spLocks/>
          </p:cNvSpPr>
          <p:nvPr/>
        </p:nvSpPr>
        <p:spPr bwMode="auto">
          <a:xfrm>
            <a:off x="2034747" y="228481"/>
            <a:ext cx="6565941" cy="5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600"/>
              </a:spcBef>
              <a:buClr>
                <a:schemeClr val="accent1"/>
              </a:buClr>
              <a:buSzPct val="76000"/>
            </a:pPr>
            <a:r>
              <a:rPr lang="en-CA" sz="2800">
                <a:solidFill>
                  <a:schemeClr val="bg1"/>
                </a:solidFill>
                <a:latin typeface="+mj-lt"/>
              </a:rPr>
              <a:t>MERCHANDISING BEST PRACTICES</a:t>
            </a:r>
            <a:endParaRPr lang="en-CA" sz="1400" baseline="10000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D6C180-99A5-F130-2D3A-3B3F6CC741B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8426" y="140680"/>
            <a:ext cx="1329313" cy="10092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BAEBDC-03C4-CE89-F222-6CAA72D323AB}"/>
              </a:ext>
            </a:extLst>
          </p:cNvPr>
          <p:cNvSpPr txBox="1"/>
          <p:nvPr/>
        </p:nvSpPr>
        <p:spPr>
          <a:xfrm>
            <a:off x="8818450" y="6438486"/>
            <a:ext cx="15692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/>
              <a:t>fernlea.com/Rio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2F6581-3ADF-451B-CBF3-A4BB517CDF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5428" y="1278662"/>
            <a:ext cx="4155108" cy="54683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EB3E30-D0F7-49CF-5BBE-7A716814BC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6551" y="1273194"/>
            <a:ext cx="4141848" cy="546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3387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37</Words>
  <Application>Microsoft Office PowerPoint</Application>
  <PresentationFormat>Widescreen</PresentationFormat>
  <Paragraphs>13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Taylor</dc:creator>
  <cp:lastModifiedBy>Jason Taylor</cp:lastModifiedBy>
  <cp:revision>1</cp:revision>
  <dcterms:created xsi:type="dcterms:W3CDTF">2024-02-22T13:16:39Z</dcterms:created>
  <dcterms:modified xsi:type="dcterms:W3CDTF">2024-02-22T14:09:05Z</dcterms:modified>
</cp:coreProperties>
</file>