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634" r:id="rId2"/>
    <p:sldId id="714" r:id="rId3"/>
    <p:sldId id="7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13CFB-ED7F-4A5A-8C2C-673B805D64C0}" v="1" dt="2024-02-22T13:16:2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Taylor" userId="9f6977f3-82b6-47fa-b44c-6a1d7bd44aa4" providerId="ADAL" clId="{BA013CFB-ED7F-4A5A-8C2C-673B805D64C0}"/>
    <pc:docChg chg="addSld delSld modSld">
      <pc:chgData name="Jason Taylor" userId="9f6977f3-82b6-47fa-b44c-6a1d7bd44aa4" providerId="ADAL" clId="{BA013CFB-ED7F-4A5A-8C2C-673B805D64C0}" dt="2024-02-22T13:16:31.906" v="1" actId="2696"/>
      <pc:docMkLst>
        <pc:docMk/>
      </pc:docMkLst>
      <pc:sldChg chg="del">
        <pc:chgData name="Jason Taylor" userId="9f6977f3-82b6-47fa-b44c-6a1d7bd44aa4" providerId="ADAL" clId="{BA013CFB-ED7F-4A5A-8C2C-673B805D64C0}" dt="2024-02-22T13:16:31.906" v="1" actId="2696"/>
        <pc:sldMkLst>
          <pc:docMk/>
          <pc:sldMk cId="1178587313" sldId="256"/>
        </pc:sldMkLst>
      </pc:sldChg>
      <pc:sldChg chg="add modTransition">
        <pc:chgData name="Jason Taylor" userId="9f6977f3-82b6-47fa-b44c-6a1d7bd44aa4" providerId="ADAL" clId="{BA013CFB-ED7F-4A5A-8C2C-673B805D64C0}" dt="2024-02-22T13:16:28.501" v="0"/>
        <pc:sldMkLst>
          <pc:docMk/>
          <pc:sldMk cId="4266894281" sldId="634"/>
        </pc:sldMkLst>
      </pc:sldChg>
      <pc:sldChg chg="add modTransition">
        <pc:chgData name="Jason Taylor" userId="9f6977f3-82b6-47fa-b44c-6a1d7bd44aa4" providerId="ADAL" clId="{BA013CFB-ED7F-4A5A-8C2C-673B805D64C0}" dt="2024-02-22T13:16:28.501" v="0"/>
        <pc:sldMkLst>
          <pc:docMk/>
          <pc:sldMk cId="0" sldId="714"/>
        </pc:sldMkLst>
      </pc:sldChg>
      <pc:sldChg chg="add modTransition">
        <pc:chgData name="Jason Taylor" userId="9f6977f3-82b6-47fa-b44c-6a1d7bd44aa4" providerId="ADAL" clId="{BA013CFB-ED7F-4A5A-8C2C-673B805D64C0}" dt="2024-02-22T13:16:28.501" v="0"/>
        <pc:sldMkLst>
          <pc:docMk/>
          <pc:sldMk cId="3454100498" sldId="7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E8F-54FF-4595-8ECE-966AB427680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46EA-C6F6-4177-A61E-B447CBB9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70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B1ABB5-98F5-4D91-B300-9D40D5ABD8C5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B1ABB5-98F5-4D91-B300-9D40D5ABD8C5}" type="slidenum">
              <a:rPr lang="en-CA" altLang="en-US" smtClean="0"/>
              <a:pPr/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393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DCB1-5D91-54F3-4605-205057CE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B74AA-02B1-C8BB-FE01-FC870E7C5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183B-598D-F07E-64FA-B455617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703A-FB7A-192F-7F7F-28B08C39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096C-7A26-316D-C6E7-DCA32B59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9B65-D206-3475-742B-C7F9F655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8D3EC-FB18-B7C8-E633-1F91E9918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73A22-C2B6-11A5-74CD-C9F25787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7E9F7-3A02-125F-64AC-8D8F45B5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CCA94-D225-1D63-2B0F-D648E4BE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26FD3-B522-0A40-7944-67F3783D8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E6BC-5FC5-152D-A268-140869BF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FC12A-948B-939A-C184-F0944FE4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A3FFB-181C-1488-031D-7B9D4055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F309-1A49-68D2-D0F1-3C9BF18D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C467-29F6-6B4A-EC06-25E7BBB8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9554-3851-91E9-1B91-36CFB076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7837-C729-26DE-2035-37B24383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6787-74C0-B486-EFD1-AD478908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E2FC-3BDD-1AD8-1626-706B2859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D447-2E08-D26F-510C-7EBBF231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8CF4B-6B9A-5634-534D-EEEE85493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8DC82-70C8-E15A-67B7-C2B6B2EB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BCB64-0605-FAF4-4280-59E47BBF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33FF4-7F3D-5FE1-473D-9D8F6F32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9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D5B9-1B04-BB5C-7D20-A428F20B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C9BA-2DB0-64F4-A47F-FEB2D8CAD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09E55-6210-BE69-0BB2-592690DE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17303-F8CF-BFAB-9BA8-90CF000C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C974-56AA-BC76-E009-41DDC69A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95C66-990F-14DE-D971-C02747DC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830B-185E-CD6D-E5C8-F7DD3A94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B4F16-BA4C-68E5-DEE5-4A3ABDF1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EB78C-61F3-21B8-CADC-1FD2514BD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814E1-E131-C8AD-D114-5B89F7C8A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94AD7-6F35-3256-8E34-D74C451A6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5E3C4-A185-308D-A3C6-37F00273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886BE-D999-E03B-2F47-30861DC7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A037F-F015-7886-AE79-A8B9920E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BB45-DD2A-ADD0-24D7-85EB5899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41BEE-7456-5F82-082F-C6277091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C1C01-2AF6-2BE2-DAEE-38A1AF07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AD017-7B0C-24BE-A72F-6A24EA6F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FF06F-A972-E050-3D5F-ADE48D42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ECEBA-67C5-25A2-945A-8E288699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BCC6A-28EC-0E30-BA3B-1474194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6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3CD2-E3BD-DE68-8A90-491E6752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00EE-FCE4-4D81-B8E4-18D4A7FB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0068F-B287-294D-D3FC-86CBE24F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DF984-D27C-3042-384A-A581A985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0737-DFD4-C742-0E42-6C75B372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1CF20-A364-4F2F-43F2-DE770A80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3207-7AB2-EC17-ABDB-7AC45EDB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E26C5-62D8-E617-2529-29CF48ABF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97DFF-4F64-F35B-EEC5-26ED608CE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12B26-B8E3-E6CE-71EB-EC67A3D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164F8-E923-1DF0-E435-C749E05E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E0A6F-7923-A46A-4A21-CCF66174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93F9C-1D60-D66E-642C-E4672D1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12C89-D170-7A60-8089-72BC1C521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95D3-BBD7-664C-B52E-5A589E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0E70-A340-4C3C-9EAE-3E84029FBD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F9DB-EA53-95DF-CE3F-EF8EFAE55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23892-34A4-FCBE-5325-0CBB8AB86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0890-A05F-4E27-865C-5794FBBC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Fernleamerch@fernlea.com" TargetMode="External"/><Relationship Id="rId4" Type="http://schemas.openxmlformats.org/officeDocument/2006/relationships/hyperlink" Target="mailto:kimberlyt@fernle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35188" y="2241000"/>
            <a:ext cx="7885112" cy="1728000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1938001" y="2673001"/>
            <a:ext cx="8343343" cy="92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4800" b="1">
                <a:solidFill>
                  <a:srgbClr val="CB0179"/>
                </a:solidFill>
                <a:latin typeface="+mj-lt"/>
              </a:rPr>
              <a:t>PRODUCT SHIPPING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192BB-6F4A-F78A-A69B-0F982D22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05745" y="5249143"/>
            <a:ext cx="9242377" cy="16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rgbClr val="F582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 bwMode="auto">
          <a:xfrm>
            <a:off x="2035176" y="228600"/>
            <a:ext cx="5592763" cy="554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CA" sz="2800">
                <a:solidFill>
                  <a:schemeClr val="bg1"/>
                </a:solidFill>
                <a:latin typeface="+mj-lt"/>
              </a:rPr>
              <a:t>GREAT SHIPPING PRODUCTS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634" name="Rectangle 2058"/>
          <p:cNvSpPr>
            <a:spLocks noChangeArrowheads="1"/>
          </p:cNvSpPr>
          <p:nvPr/>
        </p:nvSpPr>
        <p:spPr bwMode="auto">
          <a:xfrm>
            <a:off x="2694000" y="1011238"/>
            <a:ext cx="7037966" cy="28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 anchor="ctr">
            <a:spAutoFit/>
          </a:bodyPr>
          <a:lstStyle/>
          <a:p>
            <a:pPr eaLnBrk="1" hangingPunct="1"/>
            <a:r>
              <a:rPr lang="en-CA" altLang="en-US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All Fernlea items are shipped on pre-merchandised </a:t>
            </a:r>
            <a:r>
              <a:rPr lang="en-CA" alt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‘CC’ racks </a:t>
            </a:r>
          </a:p>
          <a:p>
            <a:pPr eaLnBrk="1" hangingPunct="1"/>
            <a:endParaRPr lang="en-CA" altLang="en-US" sz="1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36" name="Picture 2" descr="\\fileserver\Pictures\RACKS\cc rac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246" y="2284389"/>
            <a:ext cx="2439754" cy="31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Rectangle 26"/>
          <p:cNvSpPr>
            <a:spLocks noChangeArrowheads="1"/>
          </p:cNvSpPr>
          <p:nvPr/>
        </p:nvSpPr>
        <p:spPr bwMode="auto">
          <a:xfrm>
            <a:off x="7616662" y="5535000"/>
            <a:ext cx="1414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92D050"/>
                </a:solidFill>
              </a:rPr>
              <a:t>50" x 21.75" </a:t>
            </a:r>
            <a:endParaRPr lang="en-US" altLang="en-US">
              <a:solidFill>
                <a:srgbClr val="92D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FC39D-BD47-DF09-897E-F3E07AA27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9670" r="1961" b="12776"/>
          <a:stretch/>
        </p:blipFill>
        <p:spPr bwMode="auto">
          <a:xfrm>
            <a:off x="1739522" y="1726938"/>
            <a:ext cx="4842478" cy="49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2" descr="\\fileserver\Pictures\RACKS\cc rac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76936" y="2420000"/>
            <a:ext cx="2289864" cy="2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rgbClr val="F582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2030413" y="742950"/>
            <a:ext cx="5594350" cy="554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CA" sz="2000">
                <a:solidFill>
                  <a:schemeClr val="bg1"/>
                </a:solidFill>
                <a:latin typeface="+mj-lt"/>
              </a:rPr>
              <a:t>RIO</a:t>
            </a:r>
            <a:r>
              <a:rPr lang="en-CA" sz="900" baseline="100000">
                <a:solidFill>
                  <a:schemeClr val="bg1"/>
                </a:solidFill>
                <a:latin typeface="+mj-lt"/>
              </a:rPr>
              <a:t>TM</a:t>
            </a:r>
            <a:r>
              <a:rPr lang="en-CA" sz="2000">
                <a:solidFill>
                  <a:schemeClr val="bg1"/>
                </a:solidFill>
                <a:latin typeface="+mj-lt"/>
              </a:rPr>
              <a:t> DIPLADENIA</a:t>
            </a:r>
            <a:endParaRPr lang="en-CA" sz="11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 bwMode="auto">
          <a:xfrm>
            <a:off x="2035176" y="228600"/>
            <a:ext cx="5592763" cy="554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CA" sz="2800">
                <a:solidFill>
                  <a:schemeClr val="bg1"/>
                </a:solidFill>
                <a:latin typeface="+mj-lt"/>
              </a:rPr>
              <a:t>CC RACKS-RACK PICK UP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634" name="Rectangle 2058"/>
          <p:cNvSpPr>
            <a:spLocks noChangeArrowheads="1"/>
          </p:cNvSpPr>
          <p:nvPr/>
        </p:nvSpPr>
        <p:spPr bwMode="auto">
          <a:xfrm>
            <a:off x="2091702" y="1555475"/>
            <a:ext cx="8069885" cy="423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>
                <a:ea typeface="Calibri" pitchFamily="34" charset="0"/>
                <a:cs typeface="Times New Roman" pitchFamily="18" charset="0"/>
              </a:rPr>
              <a:t>Each rack is scanned to the store, and notification is sent to CC at the time of shipping.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>
                <a:ea typeface="Calibri" pitchFamily="34" charset="0"/>
                <a:cs typeface="Times New Roman" pitchFamily="18" charset="0"/>
              </a:rPr>
              <a:t>When racks are empty and ready for pick up at store, call the phone number found on the base of each 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altLang="en-US"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altLang="en-US"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altLang="en-US"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altLang="en-US"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>
                <a:ea typeface="Calibri" pitchFamily="34" charset="0"/>
                <a:cs typeface="Times New Roman" pitchFamily="18" charset="0"/>
              </a:rPr>
              <a:t>You can also use the </a:t>
            </a:r>
            <a:r>
              <a:rPr lang="en-CA" altLang="en-US" b="1">
                <a:ea typeface="Calibri" pitchFamily="34" charset="0"/>
                <a:cs typeface="Times New Roman" pitchFamily="18" charset="0"/>
              </a:rPr>
              <a:t>CC app</a:t>
            </a:r>
            <a:r>
              <a:rPr lang="en-CA" altLang="en-US">
                <a:ea typeface="Calibri" pitchFamily="34" charset="0"/>
                <a:cs typeface="Times New Roman" pitchFamily="18" charset="0"/>
              </a:rPr>
              <a:t>. </a:t>
            </a:r>
            <a:r>
              <a:rPr lang="en-US"/>
              <a:t>via the Apple App Store or Google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CA" altLang="en-US"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b="1" u="sng">
                <a:ea typeface="Calibri" pitchFamily="34" charset="0"/>
                <a:cs typeface="Times New Roman" pitchFamily="18" charset="0"/>
              </a:rPr>
              <a:t>Banners are to be removed from racks when empty</a:t>
            </a:r>
            <a:r>
              <a:rPr lang="en-CA" altLang="en-US"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>
                <a:ea typeface="Calibri" pitchFamily="34" charset="0"/>
                <a:cs typeface="Times New Roman" pitchFamily="18" charset="0"/>
              </a:rPr>
              <a:t>If you require any assistance, finding CC delayed in picking up, contact Kim Tamcsu (</a:t>
            </a:r>
            <a:r>
              <a:rPr lang="en-CA" altLang="en-US">
                <a:ea typeface="Calibri" pitchFamily="34" charset="0"/>
                <a:cs typeface="Times New Roman" pitchFamily="18" charset="0"/>
                <a:hlinkClick r:id="rId4"/>
              </a:rPr>
              <a:t>kimberlyt@fernlea.com</a:t>
            </a:r>
            <a:r>
              <a:rPr lang="en-CA" altLang="en-US">
                <a:ea typeface="Calibri" pitchFamily="34" charset="0"/>
                <a:cs typeface="Times New Roman" pitchFamily="18" charset="0"/>
              </a:rPr>
              <a:t>) at Fernlea for support.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DB159C-7D04-427D-95BF-BB1671281B80}"/>
              </a:ext>
            </a:extLst>
          </p:cNvPr>
          <p:cNvSpPr/>
          <p:nvPr/>
        </p:nvSpPr>
        <p:spPr>
          <a:xfrm>
            <a:off x="4098000" y="2883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altLang="en-US" b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 rack pick up: 1-866-498-9363 </a:t>
            </a:r>
          </a:p>
          <a:p>
            <a:pPr algn="ctr"/>
            <a:r>
              <a:rPr lang="en-CA" altLang="en-US" b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(also located on base of cart)</a:t>
            </a:r>
          </a:p>
          <a:p>
            <a:pPr algn="ctr"/>
            <a:endParaRPr lang="en-CA" altLang="en-US" b="1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2A8C6-8587-48E4-81E5-05D9E4DF9BB5}"/>
              </a:ext>
            </a:extLst>
          </p:cNvPr>
          <p:cNvSpPr/>
          <p:nvPr/>
        </p:nvSpPr>
        <p:spPr>
          <a:xfrm>
            <a:off x="2423335" y="4132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User ID:        </a:t>
            </a:r>
            <a:r>
              <a:rPr lang="en-US" b="1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Fernleamerch@fernlea.com</a:t>
            </a:r>
            <a:endParaRPr lang="en-CA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Password:    Fernlea1!</a:t>
            </a:r>
            <a:endParaRPr lang="en-CA" b="1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FF5EC-D8C9-5F7D-3630-D4ACDCA11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953" y="2845486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0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Taylor</dc:creator>
  <cp:lastModifiedBy>Jason Taylor</cp:lastModifiedBy>
  <cp:revision>1</cp:revision>
  <dcterms:created xsi:type="dcterms:W3CDTF">2024-02-22T13:15:57Z</dcterms:created>
  <dcterms:modified xsi:type="dcterms:W3CDTF">2024-02-22T13:16:39Z</dcterms:modified>
</cp:coreProperties>
</file>