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712" r:id="rId2"/>
    <p:sldId id="711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08A57-37E7-4C5D-AC68-B3CD0F16306D}" v="2" dt="2024-02-22T13:53:46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Taylor" userId="9f6977f3-82b6-47fa-b44c-6a1d7bd44aa4" providerId="ADAL" clId="{57E08A57-37E7-4C5D-AC68-B3CD0F16306D}"/>
    <pc:docChg chg="addSld delSld modSld">
      <pc:chgData name="Jason Taylor" userId="9f6977f3-82b6-47fa-b44c-6a1d7bd44aa4" providerId="ADAL" clId="{57E08A57-37E7-4C5D-AC68-B3CD0F16306D}" dt="2024-02-22T13:53:46.093" v="5" actId="478"/>
      <pc:docMkLst>
        <pc:docMk/>
      </pc:docMkLst>
      <pc:sldChg chg="del">
        <pc:chgData name="Jason Taylor" userId="9f6977f3-82b6-47fa-b44c-6a1d7bd44aa4" providerId="ADAL" clId="{57E08A57-37E7-4C5D-AC68-B3CD0F16306D}" dt="2024-02-22T13:15:48.109" v="1" actId="2696"/>
        <pc:sldMkLst>
          <pc:docMk/>
          <pc:sldMk cId="242718722" sldId="256"/>
        </pc:sldMkLst>
      </pc:sldChg>
      <pc:sldChg chg="add modTransition">
        <pc:chgData name="Jason Taylor" userId="9f6977f3-82b6-47fa-b44c-6a1d7bd44aa4" providerId="ADAL" clId="{57E08A57-37E7-4C5D-AC68-B3CD0F16306D}" dt="2024-02-22T13:15:43.161" v="0"/>
        <pc:sldMkLst>
          <pc:docMk/>
          <pc:sldMk cId="4111112459" sldId="258"/>
        </pc:sldMkLst>
      </pc:sldChg>
      <pc:sldChg chg="delSp add modTransition">
        <pc:chgData name="Jason Taylor" userId="9f6977f3-82b6-47fa-b44c-6a1d7bd44aa4" providerId="ADAL" clId="{57E08A57-37E7-4C5D-AC68-B3CD0F16306D}" dt="2024-02-22T13:53:46.093" v="5" actId="478"/>
        <pc:sldMkLst>
          <pc:docMk/>
          <pc:sldMk cId="246940463" sldId="711"/>
        </pc:sldMkLst>
        <pc:picChg chg="del">
          <ac:chgData name="Jason Taylor" userId="9f6977f3-82b6-47fa-b44c-6a1d7bd44aa4" providerId="ADAL" clId="{57E08A57-37E7-4C5D-AC68-B3CD0F16306D}" dt="2024-02-22T13:53:46.093" v="5" actId="478"/>
          <ac:picMkLst>
            <pc:docMk/>
            <pc:sldMk cId="246940463" sldId="711"/>
            <ac:picMk id="24" creationId="{21F9E0A2-41D1-4591-8BD1-756AE4603220}"/>
          </ac:picMkLst>
        </pc:picChg>
      </pc:sldChg>
      <pc:sldChg chg="add modTransition">
        <pc:chgData name="Jason Taylor" userId="9f6977f3-82b6-47fa-b44c-6a1d7bd44aa4" providerId="ADAL" clId="{57E08A57-37E7-4C5D-AC68-B3CD0F16306D}" dt="2024-02-22T13:15:43.161" v="0"/>
        <pc:sldMkLst>
          <pc:docMk/>
          <pc:sldMk cId="856694872" sldId="712"/>
        </pc:sldMkLst>
      </pc:sldChg>
      <pc:sldChg chg="add del modTransition">
        <pc:chgData name="Jason Taylor" userId="9f6977f3-82b6-47fa-b44c-6a1d7bd44aa4" providerId="ADAL" clId="{57E08A57-37E7-4C5D-AC68-B3CD0F16306D}" dt="2024-02-22T13:31:50.786" v="2" actId="2696"/>
        <pc:sldMkLst>
          <pc:docMk/>
          <pc:sldMk cId="1685790644" sldId="987"/>
        </pc:sldMkLst>
      </pc:sldChg>
      <pc:sldChg chg="add del modTransition">
        <pc:chgData name="Jason Taylor" userId="9f6977f3-82b6-47fa-b44c-6a1d7bd44aa4" providerId="ADAL" clId="{57E08A57-37E7-4C5D-AC68-B3CD0F16306D}" dt="2024-02-22T13:47:44.912" v="3" actId="47"/>
        <pc:sldMkLst>
          <pc:docMk/>
          <pc:sldMk cId="1528480481" sldId="995"/>
        </pc:sldMkLst>
      </pc:sldChg>
      <pc:sldChg chg="add del modTransition">
        <pc:chgData name="Jason Taylor" userId="9f6977f3-82b6-47fa-b44c-6a1d7bd44aa4" providerId="ADAL" clId="{57E08A57-37E7-4C5D-AC68-B3CD0F16306D}" dt="2024-02-22T13:47:47.087" v="4" actId="47"/>
        <pc:sldMkLst>
          <pc:docMk/>
          <pc:sldMk cId="1311205435" sldId="996"/>
        </pc:sldMkLst>
      </pc:sldChg>
      <pc:sldChg chg="add del modTransition">
        <pc:chgData name="Jason Taylor" userId="9f6977f3-82b6-47fa-b44c-6a1d7bd44aa4" providerId="ADAL" clId="{57E08A57-37E7-4C5D-AC68-B3CD0F16306D}" dt="2024-02-22T13:31:50.786" v="2" actId="2696"/>
        <pc:sldMkLst>
          <pc:docMk/>
          <pc:sldMk cId="3203958277" sldId="997"/>
        </pc:sldMkLst>
      </pc:sldChg>
      <pc:sldChg chg="add del modTransition">
        <pc:chgData name="Jason Taylor" userId="9f6977f3-82b6-47fa-b44c-6a1d7bd44aa4" providerId="ADAL" clId="{57E08A57-37E7-4C5D-AC68-B3CD0F16306D}" dt="2024-02-22T13:31:50.786" v="2" actId="2696"/>
        <pc:sldMkLst>
          <pc:docMk/>
          <pc:sldMk cId="26136539" sldId="9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0110-BACE-45A9-AD12-8A765C879A8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083C-F9F8-4EA2-A082-7F2636D85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36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411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0D1F-23C1-E9CA-02D3-6318BBF7C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F9CDA-9914-9A25-4F57-7F5CF8100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47DA-4A81-03A8-6FBC-21AD3681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32D7-EE73-2947-3E41-1C688840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57F0-AA76-0244-342F-D25C5FEE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1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3DE8-54F2-3F18-D787-5987B1940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15091-078D-0F9D-E06D-98FAE79CE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C39E-5864-29AE-4992-942C4CF4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5EA2B-CDCD-196F-DE7C-9A59DACB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23CA6-BAD1-8DEE-6CEA-01C37F55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0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4BCF7-B35E-C7B6-A21D-13264835F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7802D-2513-AB7E-76A3-1A5EECC0D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B69DD-190E-420C-151B-17041A0D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C06A3-43DD-CF10-5699-380F3CB7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BCEF-FBB7-0978-59ED-8CB46CCB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5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37C7-5820-10B0-AAAF-6F01F03F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C963E-A70B-A123-F0AD-689EC5412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5FA65-C807-DD76-DF2B-0830E15A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0704A-A171-BF1C-6A03-B1BC1B05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E695-C2D6-9EBB-3A46-51A112D1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3EAC-D517-BEEA-D88D-564FFA62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00251-F178-B513-F1DD-02433189F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AB5D1-8DFF-C6E7-8C5D-120544AA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77A7A-4570-1F89-0E30-6DEC9ED8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05739-166F-4744-4853-0DF460D5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85A2A-C975-90A4-8294-153F9609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D54B1-4AA6-BEB3-BB1E-FCFA30AF2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88658-2BAF-D7EE-4FB6-94FBFBE38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A63C6-7ED3-6D8C-299B-23BF9674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6CFFF-0D4E-8065-9CDE-95CF7F2C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8F0FB-244E-616D-910B-62F174CA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F5ACD-395A-90D6-9023-B7DDB765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DD4FE-4D27-76DD-52E3-C3FE2B4BC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74A4D-8E94-8AC5-8F52-6467F0DC6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A61FC-B62A-0365-C473-C89DFBFB5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5618-B5E9-9D85-8FF7-49257B599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5451C-1D9D-A987-D85E-ED683156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6650A-732E-3798-DEA9-89D825AC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8617E-160C-C813-C818-77B79C4B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9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2C4E-105C-65DE-B4D4-BB4DF350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36974-2BB7-6186-86AD-60060878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57D83-2A54-38E0-014E-BC3DC411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2DCC5-973A-1C2A-CB86-B18EC32D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4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3917F-E320-16B9-B896-55CB14AC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CF3BB-4C38-3D9E-9B21-C8EBBAEE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C3914-879D-E9CA-99FB-94B3056A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9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57B5-8DB1-F56F-F403-C4E7269D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24FF-5C14-9685-6EC8-66F062CC4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1EB54-47F4-C793-FF45-A8278AD04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2A469-B71F-A36E-E96D-91C42160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96118-5F78-B34E-3704-6BE22EBD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B8005-E0E7-58F2-604A-55570D44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07B7-B5BB-287D-D604-C10A9CFA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3201F-8CB3-9873-5AF7-E1E1B5EA1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5E732-00FC-15E6-E30F-0E6C27AD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EB7F3-25A8-C41E-7344-D69FA211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4BCCE-4710-17E0-853F-1A8996D7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66C29-15C9-D352-6155-01E95D58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9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75CCF5-C343-1684-A074-6CAF5BE3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C316E-AAA6-21B8-7F15-1C2FA3BAC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8D26F-4851-B034-03EB-BC1F34080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A7A2-7A84-4140-8DB6-7DDEE80244A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3A209-BFF5-7A94-07E3-2AF87A7CB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724D1-72E5-88E1-1CD6-895193543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45E4-C276-41D7-ACB0-CD0A1AA4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35188" y="2241000"/>
            <a:ext cx="7885112" cy="1728000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Subtitle 2"/>
          <p:cNvSpPr txBox="1">
            <a:spLocks/>
          </p:cNvSpPr>
          <p:nvPr/>
        </p:nvSpPr>
        <p:spPr bwMode="auto">
          <a:xfrm>
            <a:off x="1938001" y="2727001"/>
            <a:ext cx="8343343" cy="92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4400" b="1">
                <a:solidFill>
                  <a:srgbClr val="CB0179"/>
                </a:solidFill>
                <a:latin typeface="+mj-lt"/>
              </a:rPr>
              <a:t>RIO BRAND SUPPORT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86000" y="2079000"/>
            <a:ext cx="1620000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01" y="1485000"/>
            <a:ext cx="1564243" cy="864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1A8F7C-636C-09D7-51A3-43115A802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05745" y="5249143"/>
            <a:ext cx="9242377" cy="16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 bwMode="auto">
          <a:xfrm>
            <a:off x="2030625" y="743345"/>
            <a:ext cx="559349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000">
                <a:solidFill>
                  <a:schemeClr val="bg1"/>
                </a:solidFill>
                <a:latin typeface="+mj-lt"/>
              </a:rPr>
              <a:t>RIO</a:t>
            </a:r>
            <a:r>
              <a:rPr lang="en-CA" sz="900" baseline="100000">
                <a:solidFill>
                  <a:schemeClr val="bg1"/>
                </a:solidFill>
                <a:latin typeface="+mj-lt"/>
              </a:rPr>
              <a:t>TM</a:t>
            </a:r>
            <a:r>
              <a:rPr lang="en-CA" sz="2000">
                <a:solidFill>
                  <a:schemeClr val="bg1"/>
                </a:solidFill>
                <a:latin typeface="+mj-lt"/>
              </a:rPr>
              <a:t> DIPLADENIA</a:t>
            </a:r>
            <a:endParaRPr lang="en-CA" sz="11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855" y="1357151"/>
            <a:ext cx="1176953" cy="117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478379" y="2620884"/>
            <a:ext cx="3456000" cy="47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ct val="150000"/>
              </a:lnSpc>
              <a:buClr>
                <a:srgbClr val="CB0179"/>
              </a:buClr>
            </a:pPr>
            <a:r>
              <a:rPr lang="en-CA" altLang="en-US">
                <a:latin typeface="Calibri" pitchFamily="34" charset="0"/>
                <a:ea typeface="Calibri" pitchFamily="34" charset="0"/>
                <a:cs typeface="Times New Roman" pitchFamily="18" charset="0"/>
              </a:rPr>
              <a:t>LIFESTYLE CART BANNERS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962034" y="879167"/>
            <a:ext cx="6324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>
              <a:buClr>
                <a:srgbClr val="CB0179"/>
              </a:buClr>
            </a:pPr>
            <a:r>
              <a:rPr lang="en-CA" altLang="en-US">
                <a:latin typeface="Calibri" pitchFamily="34" charset="0"/>
                <a:ea typeface="Calibri" pitchFamily="34" charset="0"/>
                <a:cs typeface="Times New Roman" pitchFamily="18" charset="0"/>
              </a:rPr>
              <a:t>Supported by colorful and informative product packaging and point-of-purchase materials</a:t>
            </a:r>
          </a:p>
          <a:p>
            <a:pPr>
              <a:buClr>
                <a:srgbClr val="CB0179"/>
              </a:buClr>
            </a:pPr>
            <a:endParaRPr lang="en-CA" alt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45555B-6A6E-4C5A-9651-F15FBC98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909" y="3267526"/>
            <a:ext cx="1462943" cy="34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C323BC2-9D35-41BA-96A3-36A3C864C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970" y="5052049"/>
            <a:ext cx="1189821" cy="17052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55E352-705E-4A0D-A0F3-EECBAED5A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902" y="3267525"/>
            <a:ext cx="1450942" cy="3456432"/>
          </a:xfrm>
          <a:prstGeom prst="rect">
            <a:avLst/>
          </a:prstGeom>
        </p:spPr>
      </p:pic>
      <p:pic>
        <p:nvPicPr>
          <p:cNvPr id="3" name="Picture 2" descr="A picture containing plant, flower, bouquet&#10;&#10;Description automatically generated">
            <a:extLst>
              <a:ext uri="{FF2B5EF4-FFF2-40B4-BE49-F238E27FC236}">
                <a16:creationId xmlns:a16="http://schemas.microsoft.com/office/drawing/2014/main" id="{5C4DDD1A-1A55-196A-C033-7DA89E5677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17399"/>
          <a:stretch/>
        </p:blipFill>
        <p:spPr>
          <a:xfrm>
            <a:off x="4321801" y="5109403"/>
            <a:ext cx="1439480" cy="1705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65F4A-E663-C731-55B6-2AFF42DCF9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895"/>
          <a:stretch/>
        </p:blipFill>
        <p:spPr>
          <a:xfrm>
            <a:off x="1616820" y="1816062"/>
            <a:ext cx="4210123" cy="2530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C91EB-71BE-9F86-2B61-1D410D534F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41"/>
          <a:stretch/>
        </p:blipFill>
        <p:spPr>
          <a:xfrm>
            <a:off x="1725812" y="4765234"/>
            <a:ext cx="964092" cy="198868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37497" y="4645499"/>
            <a:ext cx="2387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BRANDED POTS AND TAGS</a:t>
            </a:r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DDC2E-E21D-3324-D5DE-7E2518E60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674"/>
          <a:stretch/>
        </p:blipFill>
        <p:spPr>
          <a:xfrm>
            <a:off x="2705608" y="5157000"/>
            <a:ext cx="391921" cy="1555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66FB3-D7AE-F351-F7A3-1CD8C3CE9751}"/>
              </a:ext>
            </a:extLst>
          </p:cNvPr>
          <p:cNvSpPr/>
          <p:nvPr/>
        </p:nvSpPr>
        <p:spPr>
          <a:xfrm>
            <a:off x="1524000" y="673326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B8FB1-3788-F2C8-CA64-63D64BDD5EB7}"/>
              </a:ext>
            </a:extLst>
          </p:cNvPr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133DAF6-A4E0-C68F-F415-6A0C7974ED32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RIO</a:t>
            </a:r>
            <a:r>
              <a:rPr lang="en-CA" sz="1200" baseline="72000">
                <a:solidFill>
                  <a:schemeClr val="bg1"/>
                </a:solidFill>
                <a:latin typeface="+mj-lt"/>
              </a:rPr>
              <a:t>TM</a:t>
            </a:r>
            <a:r>
              <a:rPr lang="en-CA" sz="2800">
                <a:solidFill>
                  <a:schemeClr val="bg1"/>
                </a:solidFill>
                <a:latin typeface="+mj-lt"/>
              </a:rPr>
              <a:t>  IN-STORE BRAND SUPPORT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962F14-BC06-39C5-E757-92E1B658DA2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E6F4FB-7301-865C-DE0E-6706BEDE3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27" y="1357884"/>
            <a:ext cx="2206257" cy="1801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54CB94-A003-3CC3-318E-962EFB63B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349" y="1323514"/>
            <a:ext cx="1742647" cy="2213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574235-448A-25ED-DCED-C69C9F531AD8}"/>
              </a:ext>
            </a:extLst>
          </p:cNvPr>
          <p:cNvSpPr txBox="1"/>
          <p:nvPr/>
        </p:nvSpPr>
        <p:spPr>
          <a:xfrm>
            <a:off x="4346379" y="877774"/>
            <a:ext cx="33239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/>
              <a:t>MONSTER RACK </a:t>
            </a:r>
          </a:p>
          <a:p>
            <a:pPr algn="ctr"/>
            <a:r>
              <a:rPr lang="en-US" sz="1100" b="1"/>
              <a:t>HEADER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6FBB3-A0EE-F133-9FF8-1F47869582A1}"/>
              </a:ext>
            </a:extLst>
          </p:cNvPr>
          <p:cNvSpPr txBox="1"/>
          <p:nvPr/>
        </p:nvSpPr>
        <p:spPr>
          <a:xfrm>
            <a:off x="1506000" y="892114"/>
            <a:ext cx="22763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/>
              <a:t>MONSTER RACK </a:t>
            </a:r>
          </a:p>
          <a:p>
            <a:pPr algn="ctr"/>
            <a:r>
              <a:rPr lang="en-US" sz="1100" b="1"/>
              <a:t>TRIANGLE TOWER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FBD09D-06E7-962A-E32C-53E0248EFF86}"/>
              </a:ext>
            </a:extLst>
          </p:cNvPr>
          <p:cNvSpPr txBox="1"/>
          <p:nvPr/>
        </p:nvSpPr>
        <p:spPr>
          <a:xfrm>
            <a:off x="1524000" y="4031390"/>
            <a:ext cx="2276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/>
              <a:t>A-FRAME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6A2072-919B-AE0C-00AA-7DC9C007DB22}"/>
              </a:ext>
            </a:extLst>
          </p:cNvPr>
          <p:cNvSpPr txBox="1"/>
          <p:nvPr/>
        </p:nvSpPr>
        <p:spPr>
          <a:xfrm>
            <a:off x="8551291" y="1048590"/>
            <a:ext cx="2276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/>
              <a:t>POSTCARDS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1CB238-9FA5-4471-CF8A-695616A4DBD2}"/>
              </a:ext>
            </a:extLst>
          </p:cNvPr>
          <p:cNvCxnSpPr/>
          <p:nvPr/>
        </p:nvCxnSpPr>
        <p:spPr>
          <a:xfrm>
            <a:off x="2308998" y="898335"/>
            <a:ext cx="0" cy="265476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323344-6CDD-2B1B-B948-6E494AF62BC2}"/>
              </a:ext>
            </a:extLst>
          </p:cNvPr>
          <p:cNvCxnSpPr/>
          <p:nvPr/>
        </p:nvCxnSpPr>
        <p:spPr>
          <a:xfrm>
            <a:off x="2914243" y="891000"/>
            <a:ext cx="0" cy="2654762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00B9D4-8383-6C93-AF9F-4C398513B771}"/>
              </a:ext>
            </a:extLst>
          </p:cNvPr>
          <p:cNvCxnSpPr>
            <a:cxnSpLocks/>
          </p:cNvCxnSpPr>
          <p:nvPr/>
        </p:nvCxnSpPr>
        <p:spPr>
          <a:xfrm flipH="1">
            <a:off x="3500857" y="1674421"/>
            <a:ext cx="2507521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1E85CC-64C6-924C-DC27-B6371A3ED625}"/>
              </a:ext>
            </a:extLst>
          </p:cNvPr>
          <p:cNvCxnSpPr>
            <a:cxnSpLocks/>
          </p:cNvCxnSpPr>
          <p:nvPr/>
        </p:nvCxnSpPr>
        <p:spPr>
          <a:xfrm flipH="1">
            <a:off x="3588478" y="2388394"/>
            <a:ext cx="2507522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C28E644-C771-043E-31E6-4C23EE799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76" y="2416498"/>
            <a:ext cx="614590" cy="9833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D0D225-203C-4257-FD34-3025991C7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376" y="1365904"/>
            <a:ext cx="587907" cy="9833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D5F081-5580-B59B-D6F0-01E4721F5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446" y="2416498"/>
            <a:ext cx="611078" cy="983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F9D101-18EF-E033-CB8B-AEA8F3508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5517" y="2416498"/>
            <a:ext cx="629623" cy="9833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1C90E9-88AD-FF2B-55F9-9AE1756FA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7132" y="1365904"/>
            <a:ext cx="655563" cy="9833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A478D9-FC7C-E7AF-5AD9-542BF1182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220" y="1377000"/>
            <a:ext cx="2565638" cy="198242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106007A-82DB-35E6-E790-9B730E63B7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697" y="4199962"/>
            <a:ext cx="2145978" cy="566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E9DCD06-F6B7-9067-C0C5-1208CF1E1F4D}"/>
              </a:ext>
            </a:extLst>
          </p:cNvPr>
          <p:cNvSpPr txBox="1"/>
          <p:nvPr/>
        </p:nvSpPr>
        <p:spPr>
          <a:xfrm>
            <a:off x="5489447" y="3692778"/>
            <a:ext cx="22763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/>
              <a:t>APRON HEADER</a:t>
            </a:r>
          </a:p>
          <a:p>
            <a:pPr algn="ctr"/>
            <a:r>
              <a:rPr lang="en-US" sz="1100" b="1"/>
              <a:t>(47x12)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F9B859C-83A7-57F0-2604-02BAA76E7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5670" y="3946536"/>
            <a:ext cx="2591025" cy="26824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09BE71-1136-18C0-6EC1-208012CD6C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7432" y="3805141"/>
            <a:ext cx="2152075" cy="2347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59269F-A0F3-D92E-1C26-38804389B03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0864" y="4483451"/>
            <a:ext cx="1940998" cy="2063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55A0E-9AC7-EC5B-2186-EC30AD256595}"/>
              </a:ext>
            </a:extLst>
          </p:cNvPr>
          <p:cNvSpPr/>
          <p:nvPr/>
        </p:nvSpPr>
        <p:spPr>
          <a:xfrm>
            <a:off x="1524000" y="667004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F47354-7DC4-6A78-6BC9-05A715EAF22F}"/>
              </a:ext>
            </a:extLst>
          </p:cNvPr>
          <p:cNvSpPr/>
          <p:nvPr/>
        </p:nvSpPr>
        <p:spPr>
          <a:xfrm>
            <a:off x="1524000" y="-6322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2400543-1425-94BB-206D-E0F12ACC6D72}"/>
              </a:ext>
            </a:extLst>
          </p:cNvPr>
          <p:cNvSpPr txBox="1">
            <a:spLocks/>
          </p:cNvSpPr>
          <p:nvPr/>
        </p:nvSpPr>
        <p:spPr bwMode="auto">
          <a:xfrm>
            <a:off x="2034747" y="222159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P.O.P. SIGNAGE – SET ON INITIAL DELIVERY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117C8-A894-D88B-5E6F-4716B47C6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34358"/>
            <a:ext cx="1329313" cy="1009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4F1D1-D555-9BB4-3597-65782C4D58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00111" y="1372471"/>
            <a:ext cx="61574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1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</Words>
  <Application>Microsoft Office PowerPoint</Application>
  <PresentationFormat>Widescreen</PresentationFormat>
  <Paragraphs>17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Taylor</dc:creator>
  <cp:lastModifiedBy>Jason Taylor</cp:lastModifiedBy>
  <cp:revision>1</cp:revision>
  <dcterms:created xsi:type="dcterms:W3CDTF">2024-02-22T13:15:00Z</dcterms:created>
  <dcterms:modified xsi:type="dcterms:W3CDTF">2024-02-22T13:53:49Z</dcterms:modified>
</cp:coreProperties>
</file>