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82" r:id="rId2"/>
    <p:sldId id="60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9824CD-E9D0-48ED-B592-983C7717C797}" v="1" dt="2024-02-22T13:11:27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Taylor" userId="9f6977f3-82b6-47fa-b44c-6a1d7bd44aa4" providerId="ADAL" clId="{E99824CD-E9D0-48ED-B592-983C7717C797}"/>
    <pc:docChg chg="addSld delSld modSld">
      <pc:chgData name="Jason Taylor" userId="9f6977f3-82b6-47fa-b44c-6a1d7bd44aa4" providerId="ADAL" clId="{E99824CD-E9D0-48ED-B592-983C7717C797}" dt="2024-02-22T13:11:30.215" v="1" actId="47"/>
      <pc:docMkLst>
        <pc:docMk/>
      </pc:docMkLst>
      <pc:sldChg chg="del">
        <pc:chgData name="Jason Taylor" userId="9f6977f3-82b6-47fa-b44c-6a1d7bd44aa4" providerId="ADAL" clId="{E99824CD-E9D0-48ED-B592-983C7717C797}" dt="2024-02-22T13:11:30.215" v="1" actId="47"/>
        <pc:sldMkLst>
          <pc:docMk/>
          <pc:sldMk cId="1460311866" sldId="256"/>
        </pc:sldMkLst>
      </pc:sldChg>
      <pc:sldChg chg="add modTransition">
        <pc:chgData name="Jason Taylor" userId="9f6977f3-82b6-47fa-b44c-6a1d7bd44aa4" providerId="ADAL" clId="{E99824CD-E9D0-48ED-B592-983C7717C797}" dt="2024-02-22T13:11:27.625" v="0"/>
        <pc:sldMkLst>
          <pc:docMk/>
          <pc:sldMk cId="3503195694" sldId="608"/>
        </pc:sldMkLst>
      </pc:sldChg>
      <pc:sldChg chg="add modTransition">
        <pc:chgData name="Jason Taylor" userId="9f6977f3-82b6-47fa-b44c-6a1d7bd44aa4" providerId="ADAL" clId="{E99824CD-E9D0-48ED-B592-983C7717C797}" dt="2024-02-22T13:11:27.625" v="0"/>
        <pc:sldMkLst>
          <pc:docMk/>
          <pc:sldMk cId="856694872" sldId="6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82ED5-9324-4044-974C-D1DCDB7810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EDA6D-1EF7-4760-8380-C2E43E811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9AD2E3-1F62-4A90-BCC3-AF74871C61E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836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9AD2E3-1F62-4A90-BCC3-AF74871C61E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33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7F044-C9E1-5F91-4643-889688E92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5F0E95-28BA-CFA4-8686-7A4332F4F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DFCCA-6E39-CF89-5D5D-01F87338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B068C-DEA4-DD3E-D9AE-06559288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D8985-9E92-172A-2ED6-A84E9946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4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C150-BC6C-4215-0D9D-A17182BD6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B22C0-B806-CA87-9523-3334B01EC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22AB8-9F28-0FC8-3FAE-D779F349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8D5F2-1227-7F17-F20F-759412F7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8DF3E-DF78-6024-259A-2A7C88DE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8D3CF0-9655-4B8F-2712-3818D8FEF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272E-33EB-336D-54EA-BC522CBD3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F41F7-8D80-BF6A-9860-FD1D77071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2949B-8F14-5898-3170-AE637891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557AF-F43A-FCBE-5389-1A52E92A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1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32449-A00B-1B52-2FF9-5C933C7A7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86EC4-4CF8-DF88-4412-2C0842971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9C0F5-14AA-CD3A-CB0D-11174133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A723D-3195-D4D6-0AA8-6191C334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175D4-887A-20AC-261E-9767B36C6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EF4E9-64B2-F610-AF81-10B70B16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F5305-977E-042D-FEB6-C118426AA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97CF4-D402-BCC6-C985-A25DA8E5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A4AF1-3C05-7313-304D-39AFF0B9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B5224-600E-1948-3734-B19CFB28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9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224A6-3D25-9CF2-F7A8-271B92C90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78606-07E8-549D-8DBB-17C7F88A9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D3F94-82C0-9859-3E5E-AF3317E59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215A8-625A-B74B-6387-CF720C4D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A9DE2-0899-7369-08EB-9A1B8852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271B3-08DA-E9B8-CC8A-DDE6A71C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2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E583-32E0-C89B-83F7-7E9ED304E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B1F03-133B-23E0-94FB-15446A167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0DF8D-7FDE-16B9-5863-86657FF41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E72C35-E97A-1FDD-2C4A-831A3FCE4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418148-5080-4E47-4BBB-1BBFCA8A4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88D245-6CF2-85D0-4DC0-CDF36F244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99A3E-D466-9FBF-71D0-62EEB231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3918E-1604-1D6A-73E2-656EDD4A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2471-E945-8B75-82B2-A50EBE77C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07BD3-99AD-F978-C8D3-88F066C9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6CC4D-D716-BBA1-4961-D7CE7E14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CC698-FBE8-8D8D-261D-90B19EEE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0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D82337-F452-3570-275F-39CFE164C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B5E5DF-AA58-B03E-8EB7-72F88B5C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BDA35-7E16-ECFA-F597-70F7ED41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E0DD-253B-61FF-A198-F774E171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90764-CE0E-90F6-4962-F9358781D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A3DCA-E77E-6EB4-2AF7-33EC2B7E3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03A1B-D1EC-2756-623B-40FA768A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37203-437B-39AB-FAB8-F4B03197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4846D-5420-F0D3-915B-E173918C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9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2970-3302-5051-2BBA-ED97AA16E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16AFD8-124A-5B9C-AB50-4735796637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F3050-3FE3-565F-304A-84018C2A5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8E6D7-9992-9966-D5AC-A7EBAB54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55F79-090B-739E-12AE-B4C322A1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D24ED-608B-28D3-288F-9EAB2445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5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BB6489-8271-4EDF-C13E-864F87F9D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EEDA6-D9F6-B2F0-D41D-C282434A3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D939B-811A-365B-E2A6-75D80A5BC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CF1C-212F-4888-8255-60765E3B84D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9D3F4-20A2-D580-775B-943D208A2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D5341-B633-5D2E-6403-9F5798E4A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43BA-DB3D-40A3-AB2E-5432BD1B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5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35188" y="2241000"/>
            <a:ext cx="7885112" cy="1728000"/>
          </a:xfrm>
          <a:prstGeom prst="roundRect">
            <a:avLst/>
          </a:prstGeom>
          <a:noFill/>
          <a:ln w="28575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938001" y="2565001"/>
            <a:ext cx="8343343" cy="108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4400" b="1">
                <a:solidFill>
                  <a:srgbClr val="CB0179"/>
                </a:solidFill>
                <a:latin typeface="+mj-lt"/>
              </a:rPr>
              <a:t>AVAILABLE COLORS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86000" y="2079000"/>
            <a:ext cx="1620000" cy="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9CC911-BE4A-8E2C-EDB1-2E22DD270F8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65231" y="1601034"/>
            <a:ext cx="1288881" cy="97850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0DDDAFF-3C7B-E279-5114-0913BC7D23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505745" y="5249143"/>
            <a:ext cx="9242377" cy="161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9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24000" y="673326"/>
            <a:ext cx="9144000" cy="1127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0"/>
            <a:ext cx="9144000" cy="757204"/>
          </a:xfrm>
          <a:prstGeom prst="rect">
            <a:avLst/>
          </a:prstGeom>
          <a:solidFill>
            <a:srgbClr val="CB0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bg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2034746" y="228481"/>
            <a:ext cx="8191843" cy="5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2800">
                <a:solidFill>
                  <a:schemeClr val="bg1"/>
                </a:solidFill>
                <a:latin typeface="+mj-lt"/>
              </a:rPr>
              <a:t>RIO</a:t>
            </a:r>
            <a:r>
              <a:rPr lang="en-CA" sz="1200" baseline="72000">
                <a:solidFill>
                  <a:schemeClr val="bg1"/>
                </a:solidFill>
                <a:latin typeface="+mj-lt"/>
              </a:rPr>
              <a:t>TM</a:t>
            </a:r>
            <a:r>
              <a:rPr lang="en-CA" sz="2800">
                <a:solidFill>
                  <a:schemeClr val="bg1"/>
                </a:solidFill>
                <a:latin typeface="+mj-lt"/>
              </a:rPr>
              <a:t> DIPLADENIA </a:t>
            </a:r>
            <a:r>
              <a:rPr lang="en-CA" sz="2800">
                <a:solidFill>
                  <a:schemeClr val="bg1"/>
                </a:solidFill>
              </a:rPr>
              <a:t>–</a:t>
            </a:r>
            <a:r>
              <a:rPr lang="en-CA" sz="2800">
                <a:solidFill>
                  <a:schemeClr val="bg1"/>
                </a:solidFill>
                <a:latin typeface="+mj-lt"/>
              </a:rPr>
              <a:t> BLOOM COLORS</a:t>
            </a:r>
            <a:endParaRPr lang="en-CA" sz="1400" baseline="1000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8091" y="2254629"/>
            <a:ext cx="1913462" cy="18720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0000" y="2351118"/>
            <a:ext cx="1825788" cy="17618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7044" y="2186206"/>
            <a:ext cx="1872004" cy="1875124"/>
          </a:xfrm>
          <a:prstGeom prst="rect">
            <a:avLst/>
          </a:prstGeom>
        </p:spPr>
      </p:pic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68000" y="4239001"/>
            <a:ext cx="2106000" cy="65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>
              <a:buClr>
                <a:srgbClr val="CB0179"/>
              </a:buClr>
            </a:pPr>
            <a:r>
              <a:rPr lang="en-CA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 Dipladenia </a:t>
            </a:r>
          </a:p>
          <a:p>
            <a:pPr algn="ctr">
              <a:buClr>
                <a:srgbClr val="CB0179"/>
              </a:buClr>
            </a:pPr>
            <a:r>
              <a:rPr lang="en-CA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5668" y="2186206"/>
            <a:ext cx="2077730" cy="2052000"/>
          </a:xfrm>
          <a:prstGeom prst="rect">
            <a:avLst/>
          </a:prstGeom>
        </p:spPr>
      </p:pic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643073" y="4242207"/>
            <a:ext cx="2106000" cy="65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>
              <a:buClr>
                <a:srgbClr val="CB0179"/>
              </a:buClr>
            </a:pPr>
            <a:r>
              <a:rPr lang="en-CA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 Dipladenia </a:t>
            </a:r>
          </a:p>
          <a:p>
            <a:pPr algn="ctr">
              <a:buClr>
                <a:srgbClr val="CB0179"/>
              </a:buClr>
            </a:pPr>
            <a:r>
              <a:rPr lang="en-CA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849970" y="4252630"/>
            <a:ext cx="2106000" cy="65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>
              <a:buClr>
                <a:srgbClr val="CB0179"/>
              </a:buClr>
            </a:pPr>
            <a:r>
              <a:rPr lang="en-CA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 Dipladenia </a:t>
            </a:r>
          </a:p>
          <a:p>
            <a:pPr algn="ctr">
              <a:buClr>
                <a:srgbClr val="CB0179"/>
              </a:buClr>
            </a:pPr>
            <a:r>
              <a:rPr lang="en-CA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Pink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8297794" y="4149368"/>
            <a:ext cx="2106000" cy="65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>
              <a:buClr>
                <a:srgbClr val="CB0179"/>
              </a:buClr>
            </a:pPr>
            <a:r>
              <a:rPr lang="en-CA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 Dipladenia </a:t>
            </a:r>
          </a:p>
          <a:p>
            <a:pPr algn="ctr">
              <a:buClr>
                <a:srgbClr val="CB0179"/>
              </a:buClr>
            </a:pPr>
            <a:r>
              <a:rPr lang="en-CA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Raspberry Splash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034746" y="891883"/>
            <a:ext cx="6344637" cy="59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CB0179"/>
              </a:buClr>
            </a:pPr>
            <a:r>
              <a:rPr lang="en-CA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in 4 trumpet shaped bloom colors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DFF1A4-880D-0729-55F9-92277FD01DCC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68426" y="140680"/>
            <a:ext cx="1329313" cy="10092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E3A1A8-59D6-423A-2CBA-7A8B2B3F6770}"/>
              </a:ext>
            </a:extLst>
          </p:cNvPr>
          <p:cNvSpPr txBox="1"/>
          <p:nvPr/>
        </p:nvSpPr>
        <p:spPr>
          <a:xfrm>
            <a:off x="8818450" y="6438486"/>
            <a:ext cx="1569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/>
              <a:t>fernlea.com/Rio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261B0E-7B10-307D-5B80-2D2F6BC7FD7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8000" y="5678084"/>
            <a:ext cx="2826150" cy="62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9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Taylor</dc:creator>
  <cp:lastModifiedBy>Jason Taylor</cp:lastModifiedBy>
  <cp:revision>1</cp:revision>
  <dcterms:created xsi:type="dcterms:W3CDTF">2024-02-22T13:09:34Z</dcterms:created>
  <dcterms:modified xsi:type="dcterms:W3CDTF">2024-02-22T13:11:33Z</dcterms:modified>
</cp:coreProperties>
</file>