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2" r:id="rId2"/>
    <p:sldId id="102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1F334-79BD-463F-8FB0-0837974D167A}" v="1" dt="2024-02-22T13:05:10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Taylor" userId="9f6977f3-82b6-47fa-b44c-6a1d7bd44aa4" providerId="ADAL" clId="{25E1F334-79BD-463F-8FB0-0837974D167A}"/>
    <pc:docChg chg="addSld delSld modSld">
      <pc:chgData name="Jason Taylor" userId="9f6977f3-82b6-47fa-b44c-6a1d7bd44aa4" providerId="ADAL" clId="{25E1F334-79BD-463F-8FB0-0837974D167A}" dt="2024-02-22T13:05:14.911" v="1" actId="2696"/>
      <pc:docMkLst>
        <pc:docMk/>
      </pc:docMkLst>
      <pc:sldChg chg="del">
        <pc:chgData name="Jason Taylor" userId="9f6977f3-82b6-47fa-b44c-6a1d7bd44aa4" providerId="ADAL" clId="{25E1F334-79BD-463F-8FB0-0837974D167A}" dt="2024-02-22T13:05:14.911" v="1" actId="2696"/>
        <pc:sldMkLst>
          <pc:docMk/>
          <pc:sldMk cId="4252289832" sldId="256"/>
        </pc:sldMkLst>
      </pc:sldChg>
      <pc:sldChg chg="add modTransition">
        <pc:chgData name="Jason Taylor" userId="9f6977f3-82b6-47fa-b44c-6a1d7bd44aa4" providerId="ADAL" clId="{25E1F334-79BD-463F-8FB0-0837974D167A}" dt="2024-02-22T13:05:10.920" v="0"/>
        <pc:sldMkLst>
          <pc:docMk/>
          <pc:sldMk cId="587688868" sldId="272"/>
        </pc:sldMkLst>
      </pc:sldChg>
      <pc:sldChg chg="add modTransition">
        <pc:chgData name="Jason Taylor" userId="9f6977f3-82b6-47fa-b44c-6a1d7bd44aa4" providerId="ADAL" clId="{25E1F334-79BD-463F-8FB0-0837974D167A}" dt="2024-02-22T13:05:10.920" v="0"/>
        <pc:sldMkLst>
          <pc:docMk/>
          <pc:sldMk cId="1824889710" sldId="10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63C4-3C49-437D-A6BA-1328DA05D41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252C1-A10B-412A-9C92-2A797FFFA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E2DE09-56B8-43DA-9074-D0C0103B5BBD}" type="slidenum">
              <a:rPr lang="en-CA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CA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9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B11B-0ECC-7817-A352-668DDC7BC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81F13-6635-C86E-BC36-7A9FC732A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75ABA-24A5-84E9-01A1-66831843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AA079-E962-EDB7-A40B-FFC35D37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26502-79A0-9C7F-F803-044858B5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DDD2-8A44-F543-FF62-4E2A9C76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9969E-9760-1D5F-04C7-44F2BF77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41B3-5A5E-14B2-C015-E983ECD7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E4490-2818-EA9C-2D76-74EA3B34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360F8-AEC4-9FED-BC15-03D95CD6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3725F-8B17-93F9-F5AD-6D26DFDEC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975A2-13A9-17A8-36D8-BD5407483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B9D02-4B0F-21D8-B6EA-B3F79640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6BDF9-A8D5-7D3B-18BF-D778B774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26E98-4D34-14D5-ECB9-E84B4B0A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97BE-8707-E256-0D09-83E2392A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8B43D-477E-17F6-2E84-7AFA81FE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0720-5F63-CDEF-4324-7A829496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9D369-3AB7-F0D5-FBDE-5F4F1286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4818B-42A9-3A73-1719-A0F5AC11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B4D2-1AB8-2203-437C-1A41C24E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EA85D-382E-947F-DDBD-81C4F2E6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C701-F8A1-EF57-7D16-0F4697FD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A6F1-7E33-0F07-9A35-2040F6F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6074-C0E8-8313-8C7A-775A5045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8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DD3E-0F02-E7E3-0CCB-27CF76F9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185C0-F4EA-7638-16BE-6137799B9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A4501-A0E7-6ADC-4CD3-48A7A9080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127CD-01F3-341B-2EEF-1E901D3E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D11DC-E672-2D84-86E8-C87ECD63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39E16-859E-13FA-B488-BD37F530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FD64-8CFF-4CDA-8A7B-D92B720C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9933C-A446-70F6-ED56-1AABFA99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158CF-A75E-F72D-87B8-520AFCE51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30A1B-3F0A-2970-459C-A88A8BAE1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7887D-14B0-AD4C-B082-6ACA75A33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61F4C-9AB5-53E4-A3A3-C148ADAC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661DF-4E7C-1F92-6803-38911ECC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51E21-F7CA-0E55-2C2F-C182DD74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55F5-5B71-C04D-4D73-4E9E38C2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E4C5B-D914-7FB4-DCC3-B94B2E67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35F84-3404-0FEC-A85D-8F8A791C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76F63-F40B-A573-4D6D-A9F0A153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85D7F-6B96-1A60-1801-E85DFAED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D4736-0FA0-4F05-7BCF-71B05844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D9632-1376-8E31-3095-10D4FD21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4318-3958-5DC2-B4AF-9EA7EAA3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5F59-0540-CE53-3DCB-1B1D35ACD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202E7-1040-F60D-C577-25B8193EB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2FC3-20A9-A6BA-CFE7-A1EB9548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36366-428F-83DE-1D8C-15DEA50A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CDDA8-929A-78C0-1AD4-E7FFF64C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1768-6053-D925-0E68-3368904B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17C6E-FE9D-F2F8-CC34-97943F823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48FAB-7BCA-DE99-D58E-E6C2F2AD8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F96E8-4BC5-C639-30FE-C05F584E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46492-1F6B-6798-72DC-EC656236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F0595-F620-A8DF-7CF8-686A6517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B2D07-D749-D825-4D30-CD63EAC6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E7698-156A-A5D6-7D22-BB5109A44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07FCE-705B-EE45-59B7-1E073B116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68E4-33F4-4A18-8CC1-117088064C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09D77-1194-E02D-BC3F-806B6C395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63ADF-A365-4DDA-22B1-0C6717F05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9B551-D6F3-494F-AC5D-F49888E2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07A1DE-89F4-1F6E-D23B-D28D06775DAE}"/>
              </a:ext>
            </a:extLst>
          </p:cNvPr>
          <p:cNvSpPr/>
          <p:nvPr/>
        </p:nvSpPr>
        <p:spPr>
          <a:xfrm>
            <a:off x="1524000" y="-27000"/>
            <a:ext cx="9144000" cy="5143500"/>
          </a:xfrm>
          <a:prstGeom prst="rect">
            <a:avLst/>
          </a:prstGeom>
          <a:solidFill>
            <a:srgbClr val="3C5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0BCDA-4C65-D4D5-35D9-38C728413114}"/>
              </a:ext>
            </a:extLst>
          </p:cNvPr>
          <p:cNvSpPr/>
          <p:nvPr/>
        </p:nvSpPr>
        <p:spPr>
          <a:xfrm>
            <a:off x="7007038" y="-26999"/>
            <a:ext cx="3660962" cy="51435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6">
                  <a:lumMod val="75000"/>
                </a:schemeClr>
              </a:gs>
              <a:gs pos="100000">
                <a:srgbClr val="92D0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BAB797-9547-EE6C-6838-AC455E75818C}"/>
              </a:ext>
            </a:extLst>
          </p:cNvPr>
          <p:cNvSpPr/>
          <p:nvPr/>
        </p:nvSpPr>
        <p:spPr>
          <a:xfrm>
            <a:off x="7437346" y="621000"/>
            <a:ext cx="2612090" cy="3775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88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F6898-4CF8-4435-477E-C775F2CF8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215" y="2954881"/>
            <a:ext cx="2800528" cy="1241822"/>
          </a:xfrm>
        </p:spPr>
        <p:txBody>
          <a:bodyPr>
            <a:normAutofit/>
          </a:bodyPr>
          <a:lstStyle/>
          <a:p>
            <a:pPr algn="l"/>
            <a:r>
              <a:rPr lang="en-CA">
                <a:solidFill>
                  <a:schemeClr val="bg1"/>
                </a:solidFill>
              </a:rPr>
              <a:t>MERCHANDISING</a:t>
            </a:r>
            <a:br>
              <a:rPr lang="en-CA">
                <a:solidFill>
                  <a:schemeClr val="bg1"/>
                </a:solidFill>
              </a:rPr>
            </a:br>
            <a:r>
              <a:rPr lang="en-CA">
                <a:solidFill>
                  <a:schemeClr val="bg1"/>
                </a:solidFill>
              </a:rPr>
              <a:t>PARTNERS MEETING</a:t>
            </a:r>
          </a:p>
          <a:p>
            <a:pPr algn="l"/>
            <a:r>
              <a:rPr lang="en-CA">
                <a:solidFill>
                  <a:srgbClr val="DD3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6A2974-1D27-0DF6-1EFD-7DB8E42BA1C2}"/>
              </a:ext>
            </a:extLst>
          </p:cNvPr>
          <p:cNvSpPr/>
          <p:nvPr/>
        </p:nvSpPr>
        <p:spPr>
          <a:xfrm>
            <a:off x="7633874" y="2732789"/>
            <a:ext cx="2148167" cy="34289"/>
          </a:xfrm>
          <a:prstGeom prst="rect">
            <a:avLst/>
          </a:prstGeom>
          <a:solidFill>
            <a:srgbClr val="DD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FE34D05-FB7D-F5F1-34FF-EA9472FD1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74" y="960123"/>
            <a:ext cx="2193461" cy="86978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77AC25F-57C2-4051-65DA-9EEFAA28FCC1}"/>
              </a:ext>
            </a:extLst>
          </p:cNvPr>
          <p:cNvSpPr/>
          <p:nvPr/>
        </p:nvSpPr>
        <p:spPr>
          <a:xfrm>
            <a:off x="7637354" y="2664304"/>
            <a:ext cx="2148167" cy="34289"/>
          </a:xfrm>
          <a:prstGeom prst="rect">
            <a:avLst/>
          </a:prstGeom>
          <a:solidFill>
            <a:srgbClr val="DD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E62AD-9BA9-8042-318B-82CCFA62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041" y="51565"/>
            <a:ext cx="1952414" cy="2158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CBC44-2389-94DD-80D7-253647703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728" y="1903508"/>
            <a:ext cx="1325995" cy="1966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901FBC-97CE-9DDB-0582-B495529EE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357" y="51565"/>
            <a:ext cx="1975275" cy="1810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5BFFE8-3C15-927F-0A83-F270D5A5D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557" y="3478531"/>
            <a:ext cx="1956986" cy="1582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3C91D-9B75-CB1D-9AFA-F5ECDB174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407" y="3919812"/>
            <a:ext cx="1609484" cy="1129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688DF-A401-FA14-3EFB-494E60570B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824" y="3917472"/>
            <a:ext cx="1664352" cy="1129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BEC94C-F8FF-BE3B-941B-15F5DF3E79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072" y="1926960"/>
            <a:ext cx="1697157" cy="1486845"/>
          </a:xfrm>
          <a:prstGeom prst="rect">
            <a:avLst/>
          </a:prstGeom>
          <a:ln w="9525" cap="sq">
            <a:solidFill>
              <a:srgbClr val="6699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D43961-E8CC-CB28-B67B-BEB143E02E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247" y="1474054"/>
            <a:ext cx="2277053" cy="2400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7BCBB-46FE-0887-0831-3ED0DB33D6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2630" y="51618"/>
            <a:ext cx="1303133" cy="1355131"/>
          </a:xfrm>
          <a:prstGeom prst="rect">
            <a:avLst/>
          </a:prstGeom>
          <a:ln>
            <a:solidFill>
              <a:srgbClr val="669900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8F497E-B5D4-FFB1-D6F3-8DFC4AB9D93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279" y="5281231"/>
            <a:ext cx="1411480" cy="1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2D47802E-1B71-E95D-9E84-F5F0654D08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61" y="5697000"/>
            <a:ext cx="1732279" cy="871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B87698-A59C-1CA0-967E-918631E0443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8000" y="5396330"/>
            <a:ext cx="1512000" cy="1147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19A715-0C69-7B41-231D-CAD9D02CAD37}"/>
              </a:ext>
            </a:extLst>
          </p:cNvPr>
          <p:cNvSpPr txBox="1"/>
          <p:nvPr/>
        </p:nvSpPr>
        <p:spPr>
          <a:xfrm>
            <a:off x="7573515" y="2387304"/>
            <a:ext cx="254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fernlea.com</a:t>
            </a:r>
          </a:p>
        </p:txBody>
      </p:sp>
    </p:spTree>
    <p:extLst>
      <p:ext uri="{BB962C8B-B14F-4D97-AF65-F5344CB8AC3E}">
        <p14:creationId xmlns:p14="http://schemas.microsoft.com/office/powerpoint/2010/main" val="5876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673101"/>
            <a:ext cx="9144000" cy="112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38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 bwMode="auto">
          <a:xfrm>
            <a:off x="9345614" y="214313"/>
            <a:ext cx="9921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ubtitle 2"/>
          <p:cNvSpPr txBox="1">
            <a:spLocks/>
          </p:cNvSpPr>
          <p:nvPr/>
        </p:nvSpPr>
        <p:spPr bwMode="auto">
          <a:xfrm>
            <a:off x="2035176" y="228600"/>
            <a:ext cx="5592763" cy="554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CA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INITIATIVES</a:t>
            </a:r>
            <a:endParaRPr lang="en-CA" sz="2800" b="1" baseline="100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97B42-03A9-4B08-91DC-78C846170D97}"/>
              </a:ext>
            </a:extLst>
          </p:cNvPr>
          <p:cNvSpPr txBox="1"/>
          <p:nvPr/>
        </p:nvSpPr>
        <p:spPr>
          <a:xfrm>
            <a:off x="1972173" y="1597730"/>
            <a:ext cx="82476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 Key Initiatives for 2024</a:t>
            </a:r>
          </a:p>
          <a:p>
            <a:endParaRPr lang="en-US" sz="3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Further improvements to merchandising app.</a:t>
            </a:r>
          </a:p>
          <a:p>
            <a:endParaRPr lang="en-US" sz="2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Improved real time tracking of deliveries. </a:t>
            </a:r>
          </a:p>
          <a:p>
            <a:endParaRPr lang="en-US" sz="2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Weekly sales updates and store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82488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Taylor</dc:creator>
  <cp:lastModifiedBy>Jason Taylor</cp:lastModifiedBy>
  <cp:revision>1</cp:revision>
  <dcterms:created xsi:type="dcterms:W3CDTF">2024-02-22T13:04:19Z</dcterms:created>
  <dcterms:modified xsi:type="dcterms:W3CDTF">2024-02-22T13:05:20Z</dcterms:modified>
</cp:coreProperties>
</file>